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1" r:id="rId4"/>
    <p:sldMasterId id="2147483853" r:id="rId5"/>
    <p:sldMasterId id="2147483869" r:id="rId6"/>
    <p:sldMasterId id="2147483863" r:id="rId7"/>
  </p:sldMasterIdLst>
  <p:notesMasterIdLst>
    <p:notesMasterId r:id="rId34"/>
  </p:notesMasterIdLst>
  <p:handoutMasterIdLst>
    <p:handoutMasterId r:id="rId35"/>
  </p:handoutMasterIdLst>
  <p:sldIdLst>
    <p:sldId id="334" r:id="rId8"/>
    <p:sldId id="294" r:id="rId9"/>
    <p:sldId id="335" r:id="rId10"/>
    <p:sldId id="344" r:id="rId11"/>
    <p:sldId id="355" r:id="rId12"/>
    <p:sldId id="358" r:id="rId13"/>
    <p:sldId id="359" r:id="rId14"/>
    <p:sldId id="360" r:id="rId15"/>
    <p:sldId id="361" r:id="rId16"/>
    <p:sldId id="339" r:id="rId17"/>
    <p:sldId id="336" r:id="rId18"/>
    <p:sldId id="346" r:id="rId19"/>
    <p:sldId id="345" r:id="rId20"/>
    <p:sldId id="350" r:id="rId21"/>
    <p:sldId id="352" r:id="rId22"/>
    <p:sldId id="349" r:id="rId23"/>
    <p:sldId id="348" r:id="rId24"/>
    <p:sldId id="370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t-Folien" id="{39DD0625-00EA-2A4A-8200-90B221C0D872}">
          <p14:sldIdLst>
            <p14:sldId id="334"/>
            <p14:sldId id="294"/>
            <p14:sldId id="335"/>
            <p14:sldId id="344"/>
            <p14:sldId id="355"/>
            <p14:sldId id="358"/>
            <p14:sldId id="359"/>
            <p14:sldId id="360"/>
            <p14:sldId id="361"/>
            <p14:sldId id="339"/>
            <p14:sldId id="336"/>
            <p14:sldId id="346"/>
            <p14:sldId id="345"/>
            <p14:sldId id="350"/>
            <p14:sldId id="352"/>
            <p14:sldId id="349"/>
            <p14:sldId id="348"/>
            <p14:sldId id="370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97C4"/>
    <a:srgbClr val="952127"/>
    <a:srgbClr val="FFFFFF"/>
    <a:srgbClr val="F8FAFF"/>
    <a:srgbClr val="FAFFFF"/>
    <a:srgbClr val="00728D"/>
    <a:srgbClr val="000000"/>
    <a:srgbClr val="68AEBF"/>
    <a:srgbClr val="3590A6"/>
    <a:srgbClr val="97CB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1CB0AA-3EC0-F34E-88BC-8B33A489D3B7}" v="508" dt="2022-03-09T18:19:53.6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41"/>
    <p:restoredTop sz="94624"/>
  </p:normalViewPr>
  <p:slideViewPr>
    <p:cSldViewPr snapToGrid="0">
      <p:cViewPr varScale="1">
        <p:scale>
          <a:sx n="150" d="100"/>
          <a:sy n="150" d="100"/>
        </p:scale>
        <p:origin x="19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8C87976-E052-4F34-AD61-9FAC0B5F4C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4013E0-1636-41C2-A393-28A1AF4DDA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D767C8-20EF-4AA8-A4A8-3CFCE646C2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A753-CFE5-4E3B-9469-E1CE6AA1B6B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922809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972AB-E32F-4654-BB01-B726CB102D1F}" type="datetimeFigureOut">
              <a:rPr lang="de-DE" smtClean="0"/>
              <a:t>09.03.22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5C03A-0277-4E31-8C3D-A5C56A755C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9014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blipFill dpi="0" rotWithShape="1">
          <a:blip r:embed="rId2">
            <a:alphaModFix amt="5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Outdoorobjekt, Wabe enthält.&#10;&#10;Automatisch generierte Beschreibung">
            <a:extLst>
              <a:ext uri="{FF2B5EF4-FFF2-40B4-BE49-F238E27FC236}">
                <a16:creationId xmlns:a16="http://schemas.microsoft.com/office/drawing/2014/main" id="{C7FDBBB1-6C20-704E-BFAC-011527AA7A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01160"/>
            <a:ext cx="12192000" cy="1610259"/>
          </a:xfrm>
          <a:prstGeom prst="rect">
            <a:avLst/>
          </a:prstGeom>
        </p:spPr>
      </p:pic>
      <p:pic>
        <p:nvPicPr>
          <p:cNvPr id="16" name="Grafik 15" descr="Ein Bild, das Outdoorobjekt, Wabe enthält.&#10;&#10;Automatisch generierte Beschreibung">
            <a:extLst>
              <a:ext uri="{FF2B5EF4-FFF2-40B4-BE49-F238E27FC236}">
                <a16:creationId xmlns:a16="http://schemas.microsoft.com/office/drawing/2014/main" id="{85EAA6B0-11B8-4DDF-B788-CE58163690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801"/>
          <a:stretch/>
        </p:blipFill>
        <p:spPr>
          <a:xfrm>
            <a:off x="0" y="0"/>
            <a:ext cx="12192000" cy="5771584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id="{30DE9D9C-E0C3-493F-B3C0-5034DB2DC3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375" y="4737100"/>
            <a:ext cx="10512425" cy="73697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400" b="1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TITEL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96E29457-7CE5-4A08-B9CA-8769CDC009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1375" y="5537545"/>
            <a:ext cx="10512425" cy="6664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427194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y Mock_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platzhalter 2">
            <a:extLst>
              <a:ext uri="{FF2B5EF4-FFF2-40B4-BE49-F238E27FC236}">
                <a16:creationId xmlns:a16="http://schemas.microsoft.com/office/drawing/2014/main" id="{DE4518C7-9512-4742-AC8E-F9E5934746D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398000" y="2240226"/>
            <a:ext cx="1954212" cy="348840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4" name="Bildplatzhalter 2">
            <a:extLst>
              <a:ext uri="{FF2B5EF4-FFF2-40B4-BE49-F238E27FC236}">
                <a16:creationId xmlns:a16="http://schemas.microsoft.com/office/drawing/2014/main" id="{EA49AA88-9D41-47F2-BC01-88468211220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296229" y="2240226"/>
            <a:ext cx="1954212" cy="348840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3" name="Bildplatzhalter 2">
            <a:extLst>
              <a:ext uri="{FF2B5EF4-FFF2-40B4-BE49-F238E27FC236}">
                <a16:creationId xmlns:a16="http://schemas.microsoft.com/office/drawing/2014/main" id="{B28F8C31-26F6-4927-AE9F-8E54E6D3809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2908530" y="2240226"/>
            <a:ext cx="1954212" cy="348840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4A5E2D-ACE9-48F6-97F5-7278E719116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39788" y="2227263"/>
            <a:ext cx="1954212" cy="348840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pic>
        <p:nvPicPr>
          <p:cNvPr id="12" name="Grafik 11" descr="Ein Bild, das Elektronik, Monitor, Anzeige enthält.&#10;&#10;Automatisch generierte Beschreibung">
            <a:extLst>
              <a:ext uri="{FF2B5EF4-FFF2-40B4-BE49-F238E27FC236}">
                <a16:creationId xmlns:a16="http://schemas.microsoft.com/office/drawing/2014/main" id="{A86BBB12-D87F-4D02-BF6D-15A8C7FD5C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9818" y="1623199"/>
            <a:ext cx="2257630" cy="4650821"/>
          </a:xfrm>
          <a:prstGeom prst="rect">
            <a:avLst/>
          </a:prstGeom>
        </p:spPr>
      </p:pic>
      <p:sp>
        <p:nvSpPr>
          <p:cNvPr id="26" name="Bildplatzhalter 2">
            <a:extLst>
              <a:ext uri="{FF2B5EF4-FFF2-40B4-BE49-F238E27FC236}">
                <a16:creationId xmlns:a16="http://schemas.microsoft.com/office/drawing/2014/main" id="{ED4B405B-3821-414A-AC35-087906F15F1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112716" y="2227263"/>
            <a:ext cx="1954212" cy="348840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1EE722F5-5E48-D74F-A29D-54E3DA752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26358"/>
            <a:ext cx="9603623" cy="4195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HEADER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EE1DAB0A-D725-A545-BC9D-898BFF70DC4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789" y="922931"/>
            <a:ext cx="9587580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402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y Mock_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 descr="Ein Bild, das Elektronik, Monitor, Anzeige enthält.&#10;&#10;Automatisch generierte Beschreibung">
            <a:extLst>
              <a:ext uri="{FF2B5EF4-FFF2-40B4-BE49-F238E27FC236}">
                <a16:creationId xmlns:a16="http://schemas.microsoft.com/office/drawing/2014/main" id="{833CC3CB-9BDD-448B-A7F2-4C15FCBD8D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725" y="-1556589"/>
            <a:ext cx="2257630" cy="4650821"/>
          </a:xfrm>
          <a:prstGeom prst="rect">
            <a:avLst/>
          </a:prstGeom>
        </p:spPr>
      </p:pic>
      <p:pic>
        <p:nvPicPr>
          <p:cNvPr id="25" name="Grafik 24" descr="Ein Bild, das Elektronik, Monitor, Anzeige enthält.&#10;&#10;Automatisch generierte Beschreibung">
            <a:extLst>
              <a:ext uri="{FF2B5EF4-FFF2-40B4-BE49-F238E27FC236}">
                <a16:creationId xmlns:a16="http://schemas.microsoft.com/office/drawing/2014/main" id="{0C73EC08-0C73-427D-8384-D7F46C1241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5477" y="-470460"/>
            <a:ext cx="2257630" cy="4650821"/>
          </a:xfrm>
          <a:prstGeom prst="rect">
            <a:avLst/>
          </a:prstGeom>
        </p:spPr>
      </p:pic>
      <p:pic>
        <p:nvPicPr>
          <p:cNvPr id="26" name="Grafik 25" descr="Ein Bild, das Elektronik, Monitor, Anzeige enthält.&#10;&#10;Automatisch generierte Beschreibung">
            <a:extLst>
              <a:ext uri="{FF2B5EF4-FFF2-40B4-BE49-F238E27FC236}">
                <a16:creationId xmlns:a16="http://schemas.microsoft.com/office/drawing/2014/main" id="{7D4B6220-36A0-4A15-BF52-F5CBA67E2D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725" y="3036954"/>
            <a:ext cx="2257630" cy="4650821"/>
          </a:xfrm>
          <a:prstGeom prst="rect">
            <a:avLst/>
          </a:prstGeom>
        </p:spPr>
      </p:pic>
      <p:pic>
        <p:nvPicPr>
          <p:cNvPr id="28" name="Grafik 27" descr="Ein Bild, das Elektronik, Monitor, Anzeige enthält.&#10;&#10;Automatisch generierte Beschreibung">
            <a:extLst>
              <a:ext uri="{FF2B5EF4-FFF2-40B4-BE49-F238E27FC236}">
                <a16:creationId xmlns:a16="http://schemas.microsoft.com/office/drawing/2014/main" id="{850AEF38-29BF-435C-956D-8200640660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5477" y="4102719"/>
            <a:ext cx="2257630" cy="4650821"/>
          </a:xfrm>
          <a:prstGeom prst="rect">
            <a:avLst/>
          </a:prstGeom>
        </p:spPr>
      </p:pic>
      <p:sp>
        <p:nvSpPr>
          <p:cNvPr id="29" name="Bildplatzhalter 2">
            <a:extLst>
              <a:ext uri="{FF2B5EF4-FFF2-40B4-BE49-F238E27FC236}">
                <a16:creationId xmlns:a16="http://schemas.microsoft.com/office/drawing/2014/main" id="{5DC8A73F-60C6-4598-BA22-B90DDF049A3D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801434" y="-956848"/>
            <a:ext cx="1954212" cy="348840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0" name="Bildplatzhalter 2">
            <a:extLst>
              <a:ext uri="{FF2B5EF4-FFF2-40B4-BE49-F238E27FC236}">
                <a16:creationId xmlns:a16="http://schemas.microsoft.com/office/drawing/2014/main" id="{EA1E6225-4D38-461D-B68F-AB1975976C37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157186" y="129281"/>
            <a:ext cx="1954212" cy="348840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2" name="Bildplatzhalter 2">
            <a:extLst>
              <a:ext uri="{FF2B5EF4-FFF2-40B4-BE49-F238E27FC236}">
                <a16:creationId xmlns:a16="http://schemas.microsoft.com/office/drawing/2014/main" id="{B87F7000-FE60-41BA-9FC9-4C3FAD0C5120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5801434" y="3646801"/>
            <a:ext cx="1954212" cy="348840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4" name="Bildplatzhalter 2">
            <a:extLst>
              <a:ext uri="{FF2B5EF4-FFF2-40B4-BE49-F238E27FC236}">
                <a16:creationId xmlns:a16="http://schemas.microsoft.com/office/drawing/2014/main" id="{371C5083-E6B3-47B9-ACCC-C483F74AFFC6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8159016" y="4710392"/>
            <a:ext cx="1954212" cy="348840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9165D20-462B-904F-9455-1B9B49256F90}"/>
              </a:ext>
            </a:extLst>
          </p:cNvPr>
          <p:cNvSpPr txBox="1"/>
          <p:nvPr userDrawn="1"/>
        </p:nvSpPr>
        <p:spPr>
          <a:xfrm>
            <a:off x="6085211" y="65545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F2BC34D7-DA54-2642-8069-D8660A6D343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47881" y="2662281"/>
            <a:ext cx="4727532" cy="3083066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000000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B19784E9-325D-6941-BCA6-3608367E3BB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47881" y="2103930"/>
            <a:ext cx="4727532" cy="485522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endParaRPr lang="de-DE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A8690B8D-D1C8-2F40-9522-2438584FF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426358"/>
            <a:ext cx="4748212" cy="4195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HEADER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BB31A6A5-1F61-344C-B7A4-6667E6300E7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789" y="922931"/>
            <a:ext cx="4740280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029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y Mock_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 descr="Ein Bild, das Elektronik, Monitor, Anzeige enthält.&#10;&#10;Automatisch generierte Beschreibung">
            <a:extLst>
              <a:ext uri="{FF2B5EF4-FFF2-40B4-BE49-F238E27FC236}">
                <a16:creationId xmlns:a16="http://schemas.microsoft.com/office/drawing/2014/main" id="{D2147CAD-FC18-4E01-B200-0B6B59338A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1948" y="2386214"/>
            <a:ext cx="1504837" cy="3100034"/>
          </a:xfrm>
          <a:prstGeom prst="rect">
            <a:avLst/>
          </a:prstGeom>
        </p:spPr>
      </p:pic>
      <p:pic>
        <p:nvPicPr>
          <p:cNvPr id="24" name="Grafik 23" descr="Ein Bild, das Elektronik, Monitor, Anzeige enthält.&#10;&#10;Automatisch generierte Beschreibung">
            <a:extLst>
              <a:ext uri="{FF2B5EF4-FFF2-40B4-BE49-F238E27FC236}">
                <a16:creationId xmlns:a16="http://schemas.microsoft.com/office/drawing/2014/main" id="{A2BF83DE-8301-4F0D-8860-7E388EADD8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091" y="2398592"/>
            <a:ext cx="1504837" cy="3100034"/>
          </a:xfrm>
          <a:prstGeom prst="rect">
            <a:avLst/>
          </a:prstGeom>
        </p:spPr>
      </p:pic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69E847D0-3D2C-4177-8DE9-9DA7FF0F792D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161606" y="2766989"/>
            <a:ext cx="760629" cy="2366986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A3EC0AC5-B8D8-4BA7-9ABC-E54EC54E59D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3838586" y="2767088"/>
            <a:ext cx="761009" cy="2366986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pic>
        <p:nvPicPr>
          <p:cNvPr id="26" name="Grafik 25" descr="Ein Bild, das Elektronik, Monitor, Anzeige enthält.&#10;&#10;Automatisch generierte Beschreibung">
            <a:extLst>
              <a:ext uri="{FF2B5EF4-FFF2-40B4-BE49-F238E27FC236}">
                <a16:creationId xmlns:a16="http://schemas.microsoft.com/office/drawing/2014/main" id="{9D595B61-4577-44C2-933F-7F3E951EB9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5908" y="1927200"/>
            <a:ext cx="1950472" cy="4018063"/>
          </a:xfrm>
          <a:prstGeom prst="rect">
            <a:avLst/>
          </a:prstGeom>
        </p:spPr>
      </p:pic>
      <p:sp>
        <p:nvSpPr>
          <p:cNvPr id="18" name="Bildplatzhalter 2">
            <a:extLst>
              <a:ext uri="{FF2B5EF4-FFF2-40B4-BE49-F238E27FC236}">
                <a16:creationId xmlns:a16="http://schemas.microsoft.com/office/drawing/2014/main" id="{706B0026-F569-4BE0-9C2F-7446F6B4073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2020891" y="2472064"/>
            <a:ext cx="1700505" cy="301418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A3A1659C-2377-E94F-8D65-B936E26E702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411768" y="2662281"/>
            <a:ext cx="5739037" cy="3083066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000000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27BE921B-2026-6F49-8F97-8785B2E305E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411768" y="2103930"/>
            <a:ext cx="5739037" cy="485522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E09B7036-0198-4240-8741-E11604C764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26358"/>
            <a:ext cx="9603623" cy="4195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HEADER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74F1C6C2-E742-E643-A5FE-81F12C9A0A2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789" y="899781"/>
            <a:ext cx="9587580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66370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y Mock_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Elektronik, Monitor, Anzeige enthält.&#10;&#10;Automatisch generierte Beschreibung">
            <a:extLst>
              <a:ext uri="{FF2B5EF4-FFF2-40B4-BE49-F238E27FC236}">
                <a16:creationId xmlns:a16="http://schemas.microsoft.com/office/drawing/2014/main" id="{72EA5AAC-1211-4A6C-84AD-D324A92D21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292" y="1944342"/>
            <a:ext cx="1867397" cy="3846924"/>
          </a:xfrm>
          <a:prstGeom prst="rect">
            <a:avLst/>
          </a:prstGeom>
        </p:spPr>
      </p:pic>
      <p:pic>
        <p:nvPicPr>
          <p:cNvPr id="13" name="Grafik 12" descr="Ein Bild, das Elektronik, Monitor, Anzeige enthält.&#10;&#10;Automatisch generierte Beschreibung">
            <a:extLst>
              <a:ext uri="{FF2B5EF4-FFF2-40B4-BE49-F238E27FC236}">
                <a16:creationId xmlns:a16="http://schemas.microsoft.com/office/drawing/2014/main" id="{B1932EEC-ABC6-4B4C-BF6C-9C7D57DC05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149" y="1931964"/>
            <a:ext cx="1867397" cy="3846924"/>
          </a:xfrm>
          <a:prstGeom prst="rect">
            <a:avLst/>
          </a:prstGeom>
        </p:spPr>
      </p:pic>
      <p:sp>
        <p:nvSpPr>
          <p:cNvPr id="18" name="Bildplatzhalter 2">
            <a:extLst>
              <a:ext uri="{FF2B5EF4-FFF2-40B4-BE49-F238E27FC236}">
                <a16:creationId xmlns:a16="http://schemas.microsoft.com/office/drawing/2014/main" id="{706B0026-F569-4BE0-9C2F-7446F6B4073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170565" y="2443037"/>
            <a:ext cx="1606254" cy="288199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4" name="Bildplatzhalter 2">
            <a:extLst>
              <a:ext uri="{FF2B5EF4-FFF2-40B4-BE49-F238E27FC236}">
                <a16:creationId xmlns:a16="http://schemas.microsoft.com/office/drawing/2014/main" id="{4A2B64A0-5705-4CA8-9F48-F94ACB87560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330720" y="2443037"/>
            <a:ext cx="1606254" cy="288199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51A63D6D-1BAD-744A-BCDD-D3923ABA197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411768" y="2662281"/>
            <a:ext cx="5739037" cy="3083066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000000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16E767DB-824A-B648-9D58-332F0163F79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411768" y="2103930"/>
            <a:ext cx="5739037" cy="485522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EFBD384-4DE7-4149-B4BC-02C6B05D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26358"/>
            <a:ext cx="9603623" cy="4195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HEADER</a:t>
            </a:r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0FDE54D0-72E5-4D42-AE8A-FE234B6A557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789" y="899781"/>
            <a:ext cx="9587580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9134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chirm Mock_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E3E95C0-E1EE-4647-8CD9-5591EAD657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066" y="2283539"/>
            <a:ext cx="3075093" cy="2912021"/>
          </a:xfrm>
          <a:prstGeom prst="rect">
            <a:avLst/>
          </a:prstGeom>
        </p:spPr>
      </p:pic>
      <p:pic>
        <p:nvPicPr>
          <p:cNvPr id="22" name="Grafik 2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B9C29C9-8DD0-4E35-AEB7-CCFE2BB2B8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5303" y="2316053"/>
            <a:ext cx="3075093" cy="2912021"/>
          </a:xfrm>
          <a:prstGeom prst="rect">
            <a:avLst/>
          </a:prstGeom>
        </p:spPr>
      </p:pic>
      <p:sp>
        <p:nvSpPr>
          <p:cNvPr id="24" name="Bildplatzhalter 2">
            <a:extLst>
              <a:ext uri="{FF2B5EF4-FFF2-40B4-BE49-F238E27FC236}">
                <a16:creationId xmlns:a16="http://schemas.microsoft.com/office/drawing/2014/main" id="{7F3FFC81-4154-42F8-BFC1-B5375EDB64B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322541" y="2440789"/>
            <a:ext cx="1905580" cy="16859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3" name="Bildplatzhalter 2">
            <a:extLst>
              <a:ext uri="{FF2B5EF4-FFF2-40B4-BE49-F238E27FC236}">
                <a16:creationId xmlns:a16="http://schemas.microsoft.com/office/drawing/2014/main" id="{8E774480-6BA7-40D2-A4CA-923142C55F4E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2098332" y="2408789"/>
            <a:ext cx="1907824" cy="16859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pic>
        <p:nvPicPr>
          <p:cNvPr id="20" name="Grafik 1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B10AC15-9B8C-4660-8E4C-911D55E7B2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3800" y="1695692"/>
            <a:ext cx="4348862" cy="4118241"/>
          </a:xfrm>
          <a:prstGeom prst="rect">
            <a:avLst/>
          </a:prstGeom>
        </p:spPr>
      </p:pic>
      <p:sp>
        <p:nvSpPr>
          <p:cNvPr id="18" name="Bildplatzhalter 2">
            <a:extLst>
              <a:ext uri="{FF2B5EF4-FFF2-40B4-BE49-F238E27FC236}">
                <a16:creationId xmlns:a16="http://schemas.microsoft.com/office/drawing/2014/main" id="{706B0026-F569-4BE0-9C2F-7446F6B4073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182763" y="1872716"/>
            <a:ext cx="3954162" cy="239036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5D5E62B5-B8CB-054D-867C-D34C23153FA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9788" y="5446714"/>
            <a:ext cx="10512425" cy="622314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0000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22C88D0-50E7-1B44-A60C-1E4CDD6F7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26358"/>
            <a:ext cx="9603623" cy="4195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HEADER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88F8B80D-BDC2-104A-A418-7A48D00DCDD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789" y="899781"/>
            <a:ext cx="9587580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50455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chirm Mock_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823A355-CA6B-453B-B923-04A920166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484" y="1966019"/>
            <a:ext cx="3422832" cy="3241318"/>
          </a:xfrm>
          <a:prstGeom prst="rect">
            <a:avLst/>
          </a:prstGeom>
        </p:spPr>
      </p:pic>
      <p:sp>
        <p:nvSpPr>
          <p:cNvPr id="18" name="Bildplatzhalter 2">
            <a:extLst>
              <a:ext uri="{FF2B5EF4-FFF2-40B4-BE49-F238E27FC236}">
                <a16:creationId xmlns:a16="http://schemas.microsoft.com/office/drawing/2014/main" id="{706B0026-F569-4BE0-9C2F-7446F6B4073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954410" y="2103995"/>
            <a:ext cx="3106924" cy="1868702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pic>
        <p:nvPicPr>
          <p:cNvPr id="14" name="Grafik 1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7B6EF70-246E-4825-B9E3-7E8D0398AF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4684" y="1966019"/>
            <a:ext cx="3422832" cy="3241318"/>
          </a:xfrm>
          <a:prstGeom prst="rect">
            <a:avLst/>
          </a:prstGeom>
        </p:spPr>
      </p:pic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386C6A4-A59C-403B-899B-4001A4AD8C0E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7116460" y="2103995"/>
            <a:ext cx="3106924" cy="1868702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2B0129D9-648C-EB46-8983-F624ECFC553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54861" y="5413561"/>
            <a:ext cx="5089889" cy="73610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000000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4A329EA1-AD33-FF40-A381-666B22255DD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61169" y="5008969"/>
            <a:ext cx="5083581" cy="356050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endParaRPr lang="de-DE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387411ED-3FB5-A848-BAD4-8DBEE3CB917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130631" y="5413561"/>
            <a:ext cx="5099765" cy="73610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000000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1946F6A9-3C82-634C-98A4-42287A161728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130631" y="5008969"/>
            <a:ext cx="5101114" cy="356050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endParaRPr lang="de-D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A197D395-5718-524F-8619-B0D9619500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26358"/>
            <a:ext cx="9603623" cy="4195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HEADER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92982A67-720E-9542-84DB-9B458412EC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789" y="899781"/>
            <a:ext cx="9587580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2910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book Mock_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Monitor, Elektronik, Computer, sitzend enthält.&#10;&#10;Automatisch generierte Beschreibung">
            <a:extLst>
              <a:ext uri="{FF2B5EF4-FFF2-40B4-BE49-F238E27FC236}">
                <a16:creationId xmlns:a16="http://schemas.microsoft.com/office/drawing/2014/main" id="{386BEFFD-33FE-4782-A66E-95E82D2C8E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073" y="1365752"/>
            <a:ext cx="8225736" cy="4961146"/>
          </a:xfrm>
          <a:prstGeom prst="rect">
            <a:avLst/>
          </a:prstGeom>
        </p:spPr>
      </p:pic>
      <p:sp>
        <p:nvSpPr>
          <p:cNvPr id="18" name="Bildplatzhalter 2">
            <a:extLst>
              <a:ext uri="{FF2B5EF4-FFF2-40B4-BE49-F238E27FC236}">
                <a16:creationId xmlns:a16="http://schemas.microsoft.com/office/drawing/2014/main" id="{706B0026-F569-4BE0-9C2F-7446F6B4073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920317" y="2021888"/>
            <a:ext cx="5271248" cy="332331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CB7C42DF-ECEF-6444-AA88-6747777D72B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9788" y="2427613"/>
            <a:ext cx="5739037" cy="3083066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000000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77870DC5-D84F-544B-8DEA-A43BFDCBCFC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39788" y="1869262"/>
            <a:ext cx="5739037" cy="485522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305C3914-2056-3D44-A58A-2537FD746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26358"/>
            <a:ext cx="9603623" cy="4195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HEADER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C6B6AB82-AE67-7047-B763-50BFAF81E3B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789" y="899781"/>
            <a:ext cx="9587580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8268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book Mock_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Monitor, Elektronik, Computer, sitzend enthält.&#10;&#10;Automatisch generierte Beschreibung">
            <a:extLst>
              <a:ext uri="{FF2B5EF4-FFF2-40B4-BE49-F238E27FC236}">
                <a16:creationId xmlns:a16="http://schemas.microsoft.com/office/drawing/2014/main" id="{DBBB0390-7756-4CAD-93EB-B0665767C4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144" y="1527654"/>
            <a:ext cx="6788131" cy="4094091"/>
          </a:xfrm>
          <a:prstGeom prst="rect">
            <a:avLst/>
          </a:prstGeom>
        </p:spPr>
      </p:pic>
      <p:sp>
        <p:nvSpPr>
          <p:cNvPr id="18" name="Bildplatzhalter 2">
            <a:extLst>
              <a:ext uri="{FF2B5EF4-FFF2-40B4-BE49-F238E27FC236}">
                <a16:creationId xmlns:a16="http://schemas.microsoft.com/office/drawing/2014/main" id="{706B0026-F569-4BE0-9C2F-7446F6B4073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913125" y="2088457"/>
            <a:ext cx="4365750" cy="270900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F51DF3-1DC4-264C-871B-5B2B89FDB4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9788" y="5446714"/>
            <a:ext cx="10512425" cy="622314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rgbClr val="000000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CDD997ED-1FA9-814D-B6D6-94ED97E662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26358"/>
            <a:ext cx="9603623" cy="4195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HEADER</a:t>
            </a:r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70F331DB-65D9-5F48-A29A-7D093D7AA5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789" y="899781"/>
            <a:ext cx="9587580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77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bg>
      <p:bgPr>
        <a:pattFill prst="pct5">
          <a:fgClr>
            <a:schemeClr val="bg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036BB4AA-947E-F64F-9E80-F7FBCB9A7901}"/>
              </a:ext>
            </a:extLst>
          </p:cNvPr>
          <p:cNvSpPr/>
          <p:nvPr userDrawn="1"/>
        </p:nvSpPr>
        <p:spPr>
          <a:xfrm>
            <a:off x="0" y="5281938"/>
            <a:ext cx="12192000" cy="15760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C000EE9-8D15-0C4A-BAF1-0EF1AB1BEEAE}"/>
              </a:ext>
            </a:extLst>
          </p:cNvPr>
          <p:cNvSpPr/>
          <p:nvPr userDrawn="1"/>
        </p:nvSpPr>
        <p:spPr>
          <a:xfrm rot="5400000" flipH="1">
            <a:off x="6077998" y="-816793"/>
            <a:ext cx="36000" cy="1219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FF204052-694C-3141-84A5-BC5EE71113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5566859"/>
            <a:ext cx="10512426" cy="47438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2700">
                <a:solidFill>
                  <a:schemeClr val="bg1"/>
                </a:solidFill>
              </a:defRPr>
            </a:lvl2pPr>
            <a:lvl3pPr algn="ctr">
              <a:defRPr sz="2700">
                <a:solidFill>
                  <a:schemeClr val="bg1"/>
                </a:solidFill>
              </a:defRPr>
            </a:lvl3pPr>
            <a:lvl4pPr algn="ctr">
              <a:defRPr sz="2700">
                <a:solidFill>
                  <a:schemeClr val="bg1"/>
                </a:solidFill>
              </a:defRPr>
            </a:lvl4pPr>
            <a:lvl5pPr algn="ctr">
              <a:defRPr sz="27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SPRUCH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170A9FE-0771-654C-A003-1542978641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8910" y="523949"/>
            <a:ext cx="957761" cy="61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14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_rechts">
    <p:bg>
      <p:bgPr>
        <a:pattFill prst="pct5">
          <a:fgClr>
            <a:schemeClr val="bg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6A2D518C-16EE-584C-A802-0225A8A1277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-2674" y="1"/>
            <a:ext cx="6098674" cy="6857998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B477ABF-CF12-A049-8739-C6D6CE2F5BE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37ABA41-5BDF-7B4E-B622-263BFEA3C568}"/>
              </a:ext>
            </a:extLst>
          </p:cNvPr>
          <p:cNvSpPr/>
          <p:nvPr userDrawn="1"/>
        </p:nvSpPr>
        <p:spPr>
          <a:xfrm>
            <a:off x="6077282" y="0"/>
            <a:ext cx="3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DB50839-0C79-3F46-A864-5F8F624005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94612" y="2776781"/>
            <a:ext cx="3657601" cy="210271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2700">
                <a:solidFill>
                  <a:schemeClr val="bg1"/>
                </a:solidFill>
              </a:defRPr>
            </a:lvl2pPr>
            <a:lvl3pPr algn="ctr">
              <a:defRPr sz="2700">
                <a:solidFill>
                  <a:schemeClr val="bg1"/>
                </a:solidFill>
              </a:defRPr>
            </a:lvl3pPr>
            <a:lvl4pPr algn="ctr">
              <a:defRPr sz="2700">
                <a:solidFill>
                  <a:schemeClr val="bg1"/>
                </a:solidFill>
              </a:defRPr>
            </a:lvl4pPr>
            <a:lvl5pPr algn="ctr">
              <a:defRPr sz="27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ZITAT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BD4A86D-415C-9C42-8B41-6A8BA55431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8910" y="523949"/>
            <a:ext cx="957761" cy="61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34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65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D4596EC5-C1B6-454C-8899-EF7749E6EB09}"/>
              </a:ext>
            </a:extLst>
          </p:cNvPr>
          <p:cNvSpPr txBox="1"/>
          <p:nvPr userDrawn="1"/>
        </p:nvSpPr>
        <p:spPr>
          <a:xfrm>
            <a:off x="845468" y="471394"/>
            <a:ext cx="2306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>
                <a:solidFill>
                  <a:srgbClr val="FAFFFF"/>
                </a:solidFill>
                <a:latin typeface="+mj-lt"/>
              </a:rPr>
              <a:t>AGENDA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FC32AC0-9FC9-3041-B8E9-295CC4D19F70}"/>
              </a:ext>
            </a:extLst>
          </p:cNvPr>
          <p:cNvSpPr/>
          <p:nvPr userDrawn="1"/>
        </p:nvSpPr>
        <p:spPr>
          <a:xfrm>
            <a:off x="0" y="0"/>
            <a:ext cx="4059936" cy="6865382"/>
          </a:xfrm>
          <a:prstGeom prst="rect">
            <a:avLst/>
          </a:prstGeom>
          <a:blipFill dpi="0" rotWithShape="1">
            <a:blip r:embed="rId2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1000"/>
                      </a14:imgEffect>
                    </a14:imgLayer>
                  </a14:imgProps>
                </a:ext>
              </a:extLst>
            </a:blip>
            <a:srcRect/>
            <a:stretch>
              <a:fillRect l="-4620" t="-450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B9BCE58-B4E3-DD43-BAC3-20F129FD1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63856" y="368300"/>
            <a:ext cx="2851150" cy="973138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de-DE"/>
              <a:t>AGENDA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2742B4-A1DF-B049-97FA-6396A0BD24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8910" y="523949"/>
            <a:ext cx="957761" cy="61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404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#_links">
    <p:bg>
      <p:bgPr>
        <a:pattFill prst="pct5">
          <a:fgClr>
            <a:schemeClr val="bg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hseck 1">
            <a:extLst>
              <a:ext uri="{FF2B5EF4-FFF2-40B4-BE49-F238E27FC236}">
                <a16:creationId xmlns:a16="http://schemas.microsoft.com/office/drawing/2014/main" id="{850116FF-7F39-3B4D-9F88-2CDD6592A247}"/>
              </a:ext>
            </a:extLst>
          </p:cNvPr>
          <p:cNvSpPr/>
          <p:nvPr userDrawn="1"/>
        </p:nvSpPr>
        <p:spPr>
          <a:xfrm>
            <a:off x="-356603" y="5530145"/>
            <a:ext cx="4993917" cy="763929"/>
          </a:xfrm>
          <a:prstGeom prst="hexagon">
            <a:avLst>
              <a:gd name="adj" fmla="val 29145"/>
              <a:gd name="vf" fmla="val 115470"/>
            </a:avLst>
          </a:prstGeom>
          <a:solidFill>
            <a:srgbClr val="FFFFFF"/>
          </a:solidFill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1D500867-9A9D-E34E-84B6-F2A3D6C1DA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7325" y="5706860"/>
            <a:ext cx="2997292" cy="44779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2700">
                <a:solidFill>
                  <a:schemeClr val="bg1"/>
                </a:solidFill>
              </a:defRPr>
            </a:lvl2pPr>
            <a:lvl3pPr algn="ctr">
              <a:defRPr sz="2700">
                <a:solidFill>
                  <a:schemeClr val="bg1"/>
                </a:solidFill>
              </a:defRPr>
            </a:lvl3pPr>
            <a:lvl4pPr algn="ctr">
              <a:defRPr sz="2700">
                <a:solidFill>
                  <a:schemeClr val="bg1"/>
                </a:solidFill>
              </a:defRPr>
            </a:lvl4pPr>
            <a:lvl5pPr algn="ctr">
              <a:defRPr sz="27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HASHTAG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64BCA51-BDEA-A543-95E7-E1062CA868CE}"/>
              </a:ext>
            </a:extLst>
          </p:cNvPr>
          <p:cNvSpPr txBox="1"/>
          <p:nvPr userDrawn="1"/>
        </p:nvSpPr>
        <p:spPr>
          <a:xfrm>
            <a:off x="751084" y="5481815"/>
            <a:ext cx="620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0">
                <a:ln w="15875">
                  <a:noFill/>
                </a:ln>
                <a:solidFill>
                  <a:schemeClr val="accent2"/>
                </a:solidFill>
                <a:effectLst/>
                <a:latin typeface="Bradley Hand" pitchFamily="2" charset="77"/>
                <a:cs typeface="Aharoni" panose="020F0502020204030204" pitchFamily="34" charset="0"/>
              </a:rPr>
              <a:t>#</a:t>
            </a:r>
            <a:endParaRPr lang="de-DE" sz="2400" b="0">
              <a:ln w="15875">
                <a:noFill/>
              </a:ln>
              <a:solidFill>
                <a:schemeClr val="accent2"/>
              </a:solidFill>
              <a:effectLst/>
              <a:latin typeface="Bradley Hand" pitchFamily="2" charset="77"/>
              <a:cs typeface="Aharoni" panose="020F050202020403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5D1A84A-37C9-6749-B226-D8F039AFE2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8910" y="523949"/>
            <a:ext cx="957761" cy="61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3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5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42CAE0-572F-4D73-9B74-66B81517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32932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">
    <p:bg>
      <p:bgPr>
        <a:pattFill prst="pct5">
          <a:fgClr>
            <a:schemeClr val="bg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0102CF2B-C742-460B-80BE-9D801CC8FA52}"/>
              </a:ext>
            </a:extLst>
          </p:cNvPr>
          <p:cNvSpPr/>
          <p:nvPr userDrawn="1"/>
        </p:nvSpPr>
        <p:spPr>
          <a:xfrm>
            <a:off x="0" y="5281938"/>
            <a:ext cx="12192000" cy="15760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96E29457-7CE5-4A08-B9CA-8769CDC009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87550" y="5885988"/>
            <a:ext cx="9366250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de-DE"/>
              <a:t>Untertitel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99E476-6034-A948-831D-C1A311853E0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47488" y="5390591"/>
            <a:ext cx="1101962" cy="80669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01  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C8DAE49E-7A37-F34F-AA26-60C8EC4681C7}"/>
              </a:ext>
            </a:extLst>
          </p:cNvPr>
          <p:cNvSpPr txBox="1">
            <a:spLocks/>
          </p:cNvSpPr>
          <p:nvPr userDrawn="1"/>
        </p:nvSpPr>
        <p:spPr>
          <a:xfrm>
            <a:off x="11092117" y="6398836"/>
            <a:ext cx="442913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E59688-6C77-4DDD-9403-4178ED2ED7F8}" type="slidenum">
              <a:rPr lang="de-DE" sz="1100" smtClean="0"/>
              <a:pPr/>
              <a:t>‹#›</a:t>
            </a:fld>
            <a:endParaRPr lang="de-DE" sz="110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880AD179-D39E-1E45-8167-CD2BE74A31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3180" y="5421085"/>
            <a:ext cx="9379034" cy="47438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2700">
                <a:solidFill>
                  <a:schemeClr val="bg1"/>
                </a:solidFill>
              </a:defRPr>
            </a:lvl2pPr>
            <a:lvl3pPr algn="ctr">
              <a:defRPr sz="2700">
                <a:solidFill>
                  <a:schemeClr val="bg1"/>
                </a:solidFill>
              </a:defRPr>
            </a:lvl3pPr>
            <a:lvl4pPr algn="ctr">
              <a:defRPr sz="2700">
                <a:solidFill>
                  <a:schemeClr val="bg1"/>
                </a:solidFill>
              </a:defRPr>
            </a:lvl4pPr>
            <a:lvl5pPr algn="ctr">
              <a:defRPr sz="27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ABSCHNITT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177A77F-518C-D447-AFCE-C2840FB2A6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8910" y="523949"/>
            <a:ext cx="957761" cy="61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553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D678231-357B-FD49-80C2-9D232E013A68}"/>
              </a:ext>
            </a:extLst>
          </p:cNvPr>
          <p:cNvSpPr txBox="1">
            <a:spLocks/>
          </p:cNvSpPr>
          <p:nvPr userDrawn="1"/>
        </p:nvSpPr>
        <p:spPr>
          <a:xfrm>
            <a:off x="11092117" y="6398836"/>
            <a:ext cx="442913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E59688-6C77-4DDD-9403-4178ED2ED7F8}" type="slidenum">
              <a:rPr lang="de-DE" sz="1100" smtClean="0"/>
              <a:pPr/>
              <a:t>‹#›</a:t>
            </a:fld>
            <a:endParaRPr lang="de-DE" sz="110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4DFA434-392C-364B-94D8-F8B6745E6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26358"/>
            <a:ext cx="9603623" cy="4195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HEADER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AE3472B2-03FD-2744-8056-E162B09BE15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789" y="899781"/>
            <a:ext cx="9587580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170669F2-649C-9F49-87B0-92A7AF18E6F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9788" y="1549400"/>
            <a:ext cx="10512425" cy="465137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309EE73-41D8-E648-A7D9-7CB6D0906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8910" y="523949"/>
            <a:ext cx="957761" cy="61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58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AD678231-357B-FD49-80C2-9D232E013A68}"/>
              </a:ext>
            </a:extLst>
          </p:cNvPr>
          <p:cNvSpPr txBox="1">
            <a:spLocks/>
          </p:cNvSpPr>
          <p:nvPr userDrawn="1"/>
        </p:nvSpPr>
        <p:spPr>
          <a:xfrm>
            <a:off x="11092117" y="6398836"/>
            <a:ext cx="442913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E59688-6C77-4DDD-9403-4178ED2ED7F8}" type="slidenum">
              <a:rPr lang="de-DE" sz="1100" smtClean="0"/>
              <a:pPr/>
              <a:t>‹#›</a:t>
            </a:fld>
            <a:endParaRPr lang="de-DE" sz="1100"/>
          </a:p>
        </p:txBody>
      </p:sp>
      <p:sp>
        <p:nvSpPr>
          <p:cNvPr id="7" name="Sechseck 6">
            <a:extLst>
              <a:ext uri="{FF2B5EF4-FFF2-40B4-BE49-F238E27FC236}">
                <a16:creationId xmlns:a16="http://schemas.microsoft.com/office/drawing/2014/main" id="{F3F9C59A-FD64-284B-9A7C-248FF87A7875}"/>
              </a:ext>
            </a:extLst>
          </p:cNvPr>
          <p:cNvSpPr/>
          <p:nvPr userDrawn="1"/>
        </p:nvSpPr>
        <p:spPr>
          <a:xfrm>
            <a:off x="-459365" y="5807882"/>
            <a:ext cx="878305" cy="757159"/>
          </a:xfrm>
          <a:prstGeom prst="hexagon">
            <a:avLst/>
          </a:prstGeom>
          <a:solidFill>
            <a:srgbClr val="96C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6CAD6"/>
              </a:solidFill>
            </a:endParaRPr>
          </a:p>
        </p:txBody>
      </p:sp>
      <p:sp>
        <p:nvSpPr>
          <p:cNvPr id="8" name="Sechseck 7">
            <a:extLst>
              <a:ext uri="{FF2B5EF4-FFF2-40B4-BE49-F238E27FC236}">
                <a16:creationId xmlns:a16="http://schemas.microsoft.com/office/drawing/2014/main" id="{8A898174-AB08-604A-921E-03D507376994}"/>
              </a:ext>
            </a:extLst>
          </p:cNvPr>
          <p:cNvSpPr/>
          <p:nvPr userDrawn="1"/>
        </p:nvSpPr>
        <p:spPr>
          <a:xfrm>
            <a:off x="272835" y="6210147"/>
            <a:ext cx="878305" cy="757159"/>
          </a:xfrm>
          <a:prstGeom prst="hexagon">
            <a:avLst/>
          </a:prstGeom>
          <a:solidFill>
            <a:srgbClr val="96C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6CAD6"/>
              </a:solidFill>
            </a:endParaRPr>
          </a:p>
        </p:txBody>
      </p:sp>
      <p:sp>
        <p:nvSpPr>
          <p:cNvPr id="9" name="Sechseck 8">
            <a:extLst>
              <a:ext uri="{FF2B5EF4-FFF2-40B4-BE49-F238E27FC236}">
                <a16:creationId xmlns:a16="http://schemas.microsoft.com/office/drawing/2014/main" id="{8B006F6E-6C0A-5840-94BD-71C72D2310F3}"/>
              </a:ext>
            </a:extLst>
          </p:cNvPr>
          <p:cNvSpPr/>
          <p:nvPr userDrawn="1"/>
        </p:nvSpPr>
        <p:spPr>
          <a:xfrm>
            <a:off x="-459365" y="6612412"/>
            <a:ext cx="878305" cy="757159"/>
          </a:xfrm>
          <a:prstGeom prst="hexagon">
            <a:avLst/>
          </a:prstGeom>
          <a:solidFill>
            <a:srgbClr val="96C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6CAD6"/>
              </a:solidFill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A7BD504-9196-6D41-B565-84CEED59FD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26358"/>
            <a:ext cx="9603623" cy="4195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HEADER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E5F1A002-DDBF-A945-A3A6-C749EEEFCBB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789" y="899781"/>
            <a:ext cx="9587580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8D0BE19E-949A-134D-8DF0-22A6136D0F6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9788" y="1549400"/>
            <a:ext cx="10512425" cy="465137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880103E-838F-5640-8E8C-8BD0FC5FE0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8910" y="523949"/>
            <a:ext cx="957761" cy="61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29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A27FA3B9-03F4-1D46-B83E-10E4F1CFEAB7}"/>
              </a:ext>
            </a:extLst>
          </p:cNvPr>
          <p:cNvSpPr txBox="1">
            <a:spLocks/>
          </p:cNvSpPr>
          <p:nvPr userDrawn="1"/>
        </p:nvSpPr>
        <p:spPr>
          <a:xfrm>
            <a:off x="11092117" y="6398836"/>
            <a:ext cx="442913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E59688-6C77-4DDD-9403-4178ED2ED7F8}" type="slidenum">
              <a:rPr lang="de-DE" sz="1100" smtClean="0"/>
              <a:pPr/>
              <a:t>‹#›</a:t>
            </a:fld>
            <a:endParaRPr lang="de-DE" sz="110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441D431-86A0-764F-9173-AD033CEB0C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8910" y="523949"/>
            <a:ext cx="957761" cy="616984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6BFE7AD8-805B-8040-AB3A-16C605D6C7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8800" y="426358"/>
            <a:ext cx="6007100" cy="4195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HEADER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8F7AAA3-9C73-2A4A-85BE-B4D3F29FE1A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64941" y="899781"/>
            <a:ext cx="5997065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BF6739AF-56E8-934A-B1A9-D35FAFA3913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364941" y="1549400"/>
            <a:ext cx="6987272" cy="465137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18" name="Bildplatzhalter 2">
            <a:extLst>
              <a:ext uri="{FF2B5EF4-FFF2-40B4-BE49-F238E27FC236}">
                <a16:creationId xmlns:a16="http://schemas.microsoft.com/office/drawing/2014/main" id="{9FD847A0-3B52-394A-9F22-3985E7AC8B0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0" y="0"/>
            <a:ext cx="4327695" cy="6858000"/>
          </a:xfrm>
          <a:prstGeom prst="rect">
            <a:avLst/>
          </a:prstGeom>
          <a:noFill/>
        </p:spPr>
        <p:txBody>
          <a:bodyPr/>
          <a:lstStyle/>
          <a:p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9087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15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y Mock_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3EDE30D8-D978-7744-B916-6884C7B511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3400" y="426358"/>
            <a:ext cx="4724400" cy="4195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HEADER</a:t>
            </a:r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B6E5131D-87E2-0742-AE9D-21822947C28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612766" y="899781"/>
            <a:ext cx="471650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  <p:sp>
        <p:nvSpPr>
          <p:cNvPr id="17" name="Bildplatzhalter 2">
            <a:extLst>
              <a:ext uri="{FF2B5EF4-FFF2-40B4-BE49-F238E27FC236}">
                <a16:creationId xmlns:a16="http://schemas.microsoft.com/office/drawing/2014/main" id="{62974B06-36AE-9643-8F90-BF31F975187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587829" y="1"/>
            <a:ext cx="2597171" cy="2301282"/>
          </a:xfrm>
          <a:prstGeom prst="rect">
            <a:avLst/>
          </a:prstGeom>
          <a:noFill/>
        </p:spPr>
        <p:txBody>
          <a:bodyPr/>
          <a:lstStyle/>
          <a:p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35C7AB4-3FA8-5E4B-909E-A96BEB217FBA}"/>
              </a:ext>
            </a:extLst>
          </p:cNvPr>
          <p:cNvSpPr/>
          <p:nvPr userDrawn="1"/>
        </p:nvSpPr>
        <p:spPr>
          <a:xfrm>
            <a:off x="1299" y="2214"/>
            <a:ext cx="2591851" cy="2289154"/>
          </a:xfrm>
          <a:prstGeom prst="rect">
            <a:avLst/>
          </a:prstGeom>
          <a:solidFill>
            <a:schemeClr val="accent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C556DB9-B175-0543-A5D4-C16DDC78D81A}"/>
              </a:ext>
            </a:extLst>
          </p:cNvPr>
          <p:cNvSpPr/>
          <p:nvPr userDrawn="1"/>
        </p:nvSpPr>
        <p:spPr>
          <a:xfrm>
            <a:off x="2591851" y="2294326"/>
            <a:ext cx="2591851" cy="2289154"/>
          </a:xfrm>
          <a:prstGeom prst="rect">
            <a:avLst/>
          </a:prstGeom>
          <a:solidFill>
            <a:schemeClr val="accent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FD19C79-050C-9248-A6E4-04BF7CA5F493}"/>
              </a:ext>
            </a:extLst>
          </p:cNvPr>
          <p:cNvSpPr/>
          <p:nvPr userDrawn="1"/>
        </p:nvSpPr>
        <p:spPr>
          <a:xfrm>
            <a:off x="0" y="4578305"/>
            <a:ext cx="2591851" cy="2289154"/>
          </a:xfrm>
          <a:prstGeom prst="rect">
            <a:avLst/>
          </a:prstGeom>
          <a:solidFill>
            <a:schemeClr val="accent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Bildplatzhalter 2">
            <a:extLst>
              <a:ext uri="{FF2B5EF4-FFF2-40B4-BE49-F238E27FC236}">
                <a16:creationId xmlns:a16="http://schemas.microsoft.com/office/drawing/2014/main" id="{4192DDA8-A020-3E41-A556-BAC962B7000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773" y="2289608"/>
            <a:ext cx="2591851" cy="2293872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5" name="Bildplatzhalter 2">
            <a:extLst>
              <a:ext uri="{FF2B5EF4-FFF2-40B4-BE49-F238E27FC236}">
                <a16:creationId xmlns:a16="http://schemas.microsoft.com/office/drawing/2014/main" id="{F006C223-2117-B941-B062-6CA6CB0BA95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587829" y="4583480"/>
            <a:ext cx="2599511" cy="227451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164BA792-64EB-DB4D-9212-4197ECDAF3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613400" y="1549400"/>
            <a:ext cx="5738813" cy="465137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E204775-D785-E746-B428-25EF632BBB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8910" y="523949"/>
            <a:ext cx="957761" cy="61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70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ndy Mock_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DEFBD384-4DE7-4149-B4BC-02C6B05DB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26358"/>
            <a:ext cx="9603623" cy="4195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HEADER</a:t>
            </a:r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0FDE54D0-72E5-4D42-AE8A-FE234B6A557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789" y="899781"/>
            <a:ext cx="9587580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DC8C31-9F63-7E44-B774-E87B87588FC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55210" y="3848100"/>
            <a:ext cx="2522538" cy="1612900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pPr lvl="0"/>
            <a:endParaRPr lang="de-DE"/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F2E81506-E081-B643-8A4B-FE341EDD252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503160" y="3860800"/>
            <a:ext cx="2522538" cy="1612900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pPr lvl="0"/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ACADCAFF-2C70-8E46-B7E6-3BC0A34D4B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184901" y="3848100"/>
            <a:ext cx="2522538" cy="1612900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pPr lvl="0"/>
            <a:endParaRPr lang="de-DE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72B09672-3FB2-9B43-BADE-97EA4E3882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829675" y="3860800"/>
            <a:ext cx="2522538" cy="1612900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pPr lvl="0"/>
            <a:endParaRPr lang="de-DE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1A2E81AC-6991-D84A-B6D6-3B0D21CCEEC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55210" y="3384678"/>
            <a:ext cx="2522538" cy="360362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txBody>
          <a:bodyPr anchor="ctr"/>
          <a:lstStyle>
            <a:lvl1pPr algn="ctr">
              <a:defRPr sz="1400" b="1"/>
            </a:lvl1pPr>
          </a:lstStyle>
          <a:p>
            <a:pPr lvl="0"/>
            <a:endParaRPr lang="de-DE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4E5FB43-75C3-7549-93ED-EDDC0251F9C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503160" y="3384678"/>
            <a:ext cx="2522538" cy="360362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txBody>
          <a:bodyPr anchor="ctr"/>
          <a:lstStyle>
            <a:lvl1pPr algn="ctr">
              <a:defRPr sz="1400" b="1"/>
            </a:lvl1pPr>
          </a:lstStyle>
          <a:p>
            <a:pPr lvl="0"/>
            <a:endParaRPr lang="de-DE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1CE3BF19-BC6A-8C41-81AF-4A907545A93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184901" y="3384678"/>
            <a:ext cx="2522538" cy="360362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txBody>
          <a:bodyPr anchor="ctr"/>
          <a:lstStyle>
            <a:lvl1pPr algn="ctr">
              <a:defRPr sz="1400" b="1"/>
            </a:lvl1pPr>
          </a:lstStyle>
          <a:p>
            <a:pPr lvl="0"/>
            <a:endParaRPr lang="de-DE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AEE18D65-C5C8-3044-8B87-F05852281C1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829675" y="3384421"/>
            <a:ext cx="2522538" cy="360362"/>
          </a:xfrm>
          <a:prstGeom prst="rect">
            <a:avLst/>
          </a:prstGeom>
          <a:solidFill>
            <a:schemeClr val="accent4">
              <a:alpha val="64000"/>
            </a:schemeClr>
          </a:solidFill>
        </p:spPr>
        <p:txBody>
          <a:bodyPr anchor="ctr"/>
          <a:lstStyle>
            <a:lvl1pPr algn="ctr">
              <a:defRPr sz="1400" b="1"/>
            </a:lvl1pPr>
          </a:lstStyle>
          <a:p>
            <a:pPr lvl="0"/>
            <a:endParaRPr lang="de-DE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388B2570-77C9-9445-B0E8-80E46774BBD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39788" y="2019300"/>
            <a:ext cx="2537960" cy="12192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de-DE"/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4E5F17E7-2502-7245-A1CB-56B70CD2C90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3503160" y="2019300"/>
            <a:ext cx="2522538" cy="12192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de-DE"/>
          </a:p>
        </p:txBody>
      </p:sp>
      <p:sp>
        <p:nvSpPr>
          <p:cNvPr id="14" name="Bildplatzhalter 2">
            <a:extLst>
              <a:ext uri="{FF2B5EF4-FFF2-40B4-BE49-F238E27FC236}">
                <a16:creationId xmlns:a16="http://schemas.microsoft.com/office/drawing/2014/main" id="{5B8947F0-57F2-3749-B2D0-5E51B32A96B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184901" y="2019300"/>
            <a:ext cx="2522538" cy="12192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de-DE"/>
          </a:p>
        </p:txBody>
      </p:sp>
      <p:sp>
        <p:nvSpPr>
          <p:cNvPr id="17" name="Bildplatzhalter 2">
            <a:extLst>
              <a:ext uri="{FF2B5EF4-FFF2-40B4-BE49-F238E27FC236}">
                <a16:creationId xmlns:a16="http://schemas.microsoft.com/office/drawing/2014/main" id="{B36386C8-2465-3A4A-9A9C-8DDF9DC88A5E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8829675" y="2019300"/>
            <a:ext cx="2522538" cy="12192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633ED13-6C91-1648-85D0-4CC4B6880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8910" y="523949"/>
            <a:ext cx="957761" cy="61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1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y Mock_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Elektronik, Monitor, Anzeige enthält.&#10;&#10;Automatisch generierte Beschreibung">
            <a:extLst>
              <a:ext uri="{FF2B5EF4-FFF2-40B4-BE49-F238E27FC236}">
                <a16:creationId xmlns:a16="http://schemas.microsoft.com/office/drawing/2014/main" id="{050BDED4-D397-4397-B810-214CCE5135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3536" y="183814"/>
            <a:ext cx="3714021" cy="7651053"/>
          </a:xfrm>
          <a:prstGeom prst="rect">
            <a:avLst/>
          </a:prstGeom>
        </p:spPr>
      </p:pic>
      <p:sp>
        <p:nvSpPr>
          <p:cNvPr id="18" name="Bildplatzhalter 2">
            <a:extLst>
              <a:ext uri="{FF2B5EF4-FFF2-40B4-BE49-F238E27FC236}">
                <a16:creationId xmlns:a16="http://schemas.microsoft.com/office/drawing/2014/main" id="{5E35B476-E3C8-4CBC-92E0-4CA0B67EE19C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950572" y="1197226"/>
            <a:ext cx="3211890" cy="5716922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0F799D42-1269-3640-AEC8-AA6C2052F07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47881" y="2662281"/>
            <a:ext cx="4727532" cy="3083066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000000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6CAE7D42-9FC7-C945-ABD1-28C10E0660D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47881" y="2103930"/>
            <a:ext cx="4727532" cy="485522"/>
          </a:xfrm>
          <a:prstGeom prst="rect">
            <a:avLst/>
          </a:prstGeom>
        </p:spPr>
        <p:txBody>
          <a:bodyPr/>
          <a:lstStyle>
            <a:lvl1pPr algn="l">
              <a:defRPr sz="1400" b="1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endParaRPr lang="de-DE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89FB8E4C-7F02-0141-9D0C-508B3F1AC9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426358"/>
            <a:ext cx="5675312" cy="4195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HEADER</a:t>
            </a:r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4251BA0F-1AE2-F74D-A2ED-F107A708EAD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789" y="899781"/>
            <a:ext cx="566583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de-DE" err="1"/>
              <a:t>Subtitle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700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26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80" r:id="rId2"/>
    <p:sldLayoutId id="2147483807" r:id="rId3"/>
    <p:sldLayoutId id="2147483728" r:id="rId4"/>
    <p:sldLayoutId id="2147483881" r:id="rId5"/>
    <p:sldLayoutId id="2147483833" r:id="rId6"/>
    <p:sldLayoutId id="2147483895" r:id="rId7"/>
    <p:sldLayoutId id="2147483896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80000"/>
        <a:buFontTx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575756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575756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575756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57575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232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  <p15:guide id="6" pos="529">
          <p15:clr>
            <a:srgbClr val="F26B43"/>
          </p15:clr>
        </p15:guide>
        <p15:guide id="7" pos="7151">
          <p15:clr>
            <a:srgbClr val="F26B43"/>
          </p15:clr>
        </p15:guide>
        <p15:guide id="8" orient="horz" pos="84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03D6E570-9A8A-E148-95BE-0A3792156581}"/>
              </a:ext>
            </a:extLst>
          </p:cNvPr>
          <p:cNvSpPr txBox="1">
            <a:spLocks/>
          </p:cNvSpPr>
          <p:nvPr userDrawn="1"/>
        </p:nvSpPr>
        <p:spPr>
          <a:xfrm>
            <a:off x="11092117" y="6398836"/>
            <a:ext cx="442913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E59688-6C77-4DDD-9403-4178ED2ED7F8}" type="slidenum">
              <a:rPr lang="de-DE" sz="1100" smtClean="0"/>
              <a:pPr/>
              <a:t>‹#›</a:t>
            </a:fld>
            <a:endParaRPr lang="de-DE" sz="11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37AE12E-464E-2540-95D6-2ABC28747F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8910" y="523949"/>
            <a:ext cx="957761" cy="61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21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720" r:id="rId2"/>
    <p:sldLayoutId id="2147483721" r:id="rId3"/>
    <p:sldLayoutId id="2147483722" r:id="rId4"/>
    <p:sldLayoutId id="214748372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80000"/>
        <a:buFontTx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575756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575756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575756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57575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845" userDrawn="1">
          <p15:clr>
            <a:srgbClr val="F26B43"/>
          </p15:clr>
        </p15:guide>
        <p15:guide id="5" orient="horz" pos="3884">
          <p15:clr>
            <a:srgbClr val="F26B43"/>
          </p15:clr>
        </p15:guide>
        <p15:guide id="6" pos="529">
          <p15:clr>
            <a:srgbClr val="F26B43"/>
          </p15:clr>
        </p15:guide>
        <p15:guide id="7" pos="7151">
          <p15:clr>
            <a:srgbClr val="F26B43"/>
          </p15:clr>
        </p15:guide>
        <p15:guide id="8" orient="horz" pos="23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859986EF-BE9A-8943-92C8-01BC6B65AB13}"/>
              </a:ext>
            </a:extLst>
          </p:cNvPr>
          <p:cNvSpPr txBox="1">
            <a:spLocks/>
          </p:cNvSpPr>
          <p:nvPr userDrawn="1"/>
        </p:nvSpPr>
        <p:spPr>
          <a:xfrm>
            <a:off x="11092117" y="6398836"/>
            <a:ext cx="442913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E59688-6C77-4DDD-9403-4178ED2ED7F8}" type="slidenum">
              <a:rPr lang="de-DE" sz="1100" smtClean="0"/>
              <a:pPr/>
              <a:t>‹#›</a:t>
            </a:fld>
            <a:endParaRPr lang="de-DE" sz="11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9EDEE2-7CC3-184B-80BD-AF26BF1BFD6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8910" y="523949"/>
            <a:ext cx="957761" cy="61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9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80000"/>
        <a:buFontTx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575756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575756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575756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57575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845" userDrawn="1">
          <p15:clr>
            <a:srgbClr val="F26B43"/>
          </p15:clr>
        </p15:guide>
        <p15:guide id="5" orient="horz" pos="3884">
          <p15:clr>
            <a:srgbClr val="F26B43"/>
          </p15:clr>
        </p15:guide>
        <p15:guide id="6" pos="529">
          <p15:clr>
            <a:srgbClr val="F26B43"/>
          </p15:clr>
        </p15:guide>
        <p15:guide id="7" pos="7151">
          <p15:clr>
            <a:srgbClr val="F26B43"/>
          </p15:clr>
        </p15:guide>
        <p15:guide id="8" orient="horz" pos="23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287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64" r:id="rId2"/>
    <p:sldLayoutId id="2147483889" r:id="rId3"/>
    <p:sldLayoutId id="2147483898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80000"/>
        <a:buFontTx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575756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575756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575756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57575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6" pos="529">
          <p15:clr>
            <a:srgbClr val="F26B43"/>
          </p15:clr>
        </p15:guide>
        <p15:guide id="7" pos="7151">
          <p15:clr>
            <a:srgbClr val="F26B43"/>
          </p15:clr>
        </p15:guide>
        <p15:guide id="8" orient="horz" pos="845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jpe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sv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21.png"/><Relationship Id="rId4" Type="http://schemas.openxmlformats.org/officeDocument/2006/relationships/image" Target="../media/image42.svg"/><Relationship Id="rId9" Type="http://schemas.openxmlformats.org/officeDocument/2006/relationships/image" Target="../media/image4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3.png"/><Relationship Id="rId7" Type="http://schemas.openxmlformats.org/officeDocument/2006/relationships/image" Target="../media/image48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11" Type="http://schemas.openxmlformats.org/officeDocument/2006/relationships/image" Target="../media/image66.svg"/><Relationship Id="rId5" Type="http://schemas.openxmlformats.org/officeDocument/2006/relationships/image" Target="../media/image53.png"/><Relationship Id="rId10" Type="http://schemas.openxmlformats.org/officeDocument/2006/relationships/image" Target="../media/image65.png"/><Relationship Id="rId4" Type="http://schemas.openxmlformats.org/officeDocument/2006/relationships/image" Target="../media/image64.sv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316221-6F43-7D4F-8A91-851F0140EE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Workshop - Basics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EF21B4-0903-F145-82F9-50B7FD920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3305333"/>
            <a:ext cx="77470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157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427A-AE1F-1F4F-8EFD-5C31D89F4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Herausforderungen im Entwickleralltag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65E82-2C13-B74C-97B3-C8823D70C9D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DE" dirty="0"/>
              <a:t>Die üblichen Verdächtigen</a:t>
            </a:r>
          </a:p>
        </p:txBody>
      </p:sp>
      <p:pic>
        <p:nvPicPr>
          <p:cNvPr id="3074" name="Picture 2" descr="1096211_1">
            <a:extLst>
              <a:ext uri="{FF2B5EF4-FFF2-40B4-BE49-F238E27FC236}">
                <a16:creationId xmlns:a16="http://schemas.microsoft.com/office/drawing/2014/main" id="{0D2AA1E6-B4A3-8A45-90B9-A67C4E662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651" y="3716476"/>
            <a:ext cx="218122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F4C2E43-368B-CE4A-9BF1-8C2D3EA45F0E}"/>
              </a:ext>
            </a:extLst>
          </p:cNvPr>
          <p:cNvGrpSpPr/>
          <p:nvPr/>
        </p:nvGrpSpPr>
        <p:grpSpPr>
          <a:xfrm>
            <a:off x="205916" y="2461413"/>
            <a:ext cx="4158213" cy="3042698"/>
            <a:chOff x="1438520" y="3780719"/>
            <a:chExt cx="4158213" cy="304269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995FD49-3622-4A45-9A3F-94ADD201D9C2}"/>
                </a:ext>
              </a:extLst>
            </p:cNvPr>
            <p:cNvGrpSpPr/>
            <p:nvPr/>
          </p:nvGrpSpPr>
          <p:grpSpPr>
            <a:xfrm rot="21265698">
              <a:off x="1438520" y="3780719"/>
              <a:ext cx="2067719" cy="2067719"/>
              <a:chOff x="1508128" y="3645513"/>
              <a:chExt cx="2067719" cy="2067719"/>
            </a:xfrm>
          </p:grpSpPr>
          <p:pic>
            <p:nvPicPr>
              <p:cNvPr id="10" name="Graphic 9" descr="Sumo Wrestler with solid fill">
                <a:extLst>
                  <a:ext uri="{FF2B5EF4-FFF2-40B4-BE49-F238E27FC236}">
                    <a16:creationId xmlns:a16="http://schemas.microsoft.com/office/drawing/2014/main" id="{D5A8A5FE-A5D5-AB4B-9160-F66ABD61E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08128" y="3645513"/>
                <a:ext cx="2067719" cy="2067719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F2B947-874D-1040-8909-D431271D2A2D}"/>
                  </a:ext>
                </a:extLst>
              </p:cNvPr>
              <p:cNvSpPr txBox="1"/>
              <p:nvPr/>
            </p:nvSpPr>
            <p:spPr>
              <a:xfrm>
                <a:off x="2216551" y="4417762"/>
                <a:ext cx="6508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sz="1400" b="1">
                    <a:solidFill>
                      <a:schemeClr val="bg1"/>
                    </a:solidFill>
                  </a:rPr>
                  <a:t>VM</a:t>
                </a:r>
                <a:br>
                  <a:rPr lang="en-DE" sz="1400" b="1">
                    <a:solidFill>
                      <a:schemeClr val="bg1"/>
                    </a:solidFill>
                  </a:rPr>
                </a:br>
                <a:r>
                  <a:rPr lang="en-DE" sz="1400" b="1">
                    <a:solidFill>
                      <a:schemeClr val="bg1"/>
                    </a:solidFill>
                  </a:rPr>
                  <a:t>ISO</a:t>
                </a:r>
              </a:p>
            </p:txBody>
          </p:sp>
        </p:grpSp>
        <p:pic>
          <p:nvPicPr>
            <p:cNvPr id="3082" name="Picture 10" descr="Cart, Driver, Carriage, Man, Silhouette, Ride, Horse">
              <a:extLst>
                <a:ext uri="{FF2B5EF4-FFF2-40B4-BE49-F238E27FC236}">
                  <a16:creationId xmlns:a16="http://schemas.microsoft.com/office/drawing/2014/main" id="{9CBD22F9-474F-9148-94FA-488FEA7C8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20106" y="4679373"/>
              <a:ext cx="3476627" cy="214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0E8156-BC4A-9748-9E41-30A8BFF5B624}"/>
                </a:ext>
              </a:extLst>
            </p:cNvPr>
            <p:cNvSpPr txBox="1"/>
            <p:nvPr/>
          </p:nvSpPr>
          <p:spPr>
            <a:xfrm>
              <a:off x="4190213" y="5818618"/>
              <a:ext cx="9135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400" b="1">
                  <a:solidFill>
                    <a:schemeClr val="bg1"/>
                  </a:solidFill>
                </a:rPr>
                <a:t>Deploy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172A742-C3EA-AB46-80EA-7ADEA2D984A2}"/>
              </a:ext>
            </a:extLst>
          </p:cNvPr>
          <p:cNvGrpSpPr/>
          <p:nvPr/>
        </p:nvGrpSpPr>
        <p:grpSpPr>
          <a:xfrm>
            <a:off x="4751882" y="1639731"/>
            <a:ext cx="3897436" cy="3382027"/>
            <a:chOff x="4510144" y="761578"/>
            <a:chExt cx="3897436" cy="338202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2D5124-B345-5A4D-B9D8-CD4509D294A0}"/>
                </a:ext>
              </a:extLst>
            </p:cNvPr>
            <p:cNvGrpSpPr/>
            <p:nvPr/>
          </p:nvGrpSpPr>
          <p:grpSpPr>
            <a:xfrm>
              <a:off x="4851980" y="761578"/>
              <a:ext cx="3555600" cy="3382027"/>
              <a:chOff x="2005719" y="1548836"/>
              <a:chExt cx="3125532" cy="3125532"/>
            </a:xfrm>
          </p:grpSpPr>
          <p:pic>
            <p:nvPicPr>
              <p:cNvPr id="21" name="Picture 6">
                <a:extLst>
                  <a:ext uri="{FF2B5EF4-FFF2-40B4-BE49-F238E27FC236}">
                    <a16:creationId xmlns:a16="http://schemas.microsoft.com/office/drawing/2014/main" id="{93EC6E19-E552-DE41-B804-68EDC28296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3978" y="3740252"/>
                <a:ext cx="451280" cy="37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Graphic 21" descr="Workflow outline">
                <a:extLst>
                  <a:ext uri="{FF2B5EF4-FFF2-40B4-BE49-F238E27FC236}">
                    <a16:creationId xmlns:a16="http://schemas.microsoft.com/office/drawing/2014/main" id="{1AF12FF8-2395-0D40-8F1D-0EBB9CFE3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005719" y="1548836"/>
                <a:ext cx="3125532" cy="3125532"/>
              </a:xfrm>
              <a:prstGeom prst="rect">
                <a:avLst/>
              </a:prstGeom>
            </p:spPr>
          </p:pic>
          <p:pic>
            <p:nvPicPr>
              <p:cNvPr id="23" name="Graphic 22" descr="No sign with solid fill">
                <a:extLst>
                  <a:ext uri="{FF2B5EF4-FFF2-40B4-BE49-F238E27FC236}">
                    <a16:creationId xmlns:a16="http://schemas.microsoft.com/office/drawing/2014/main" id="{156E6C41-DE09-CF4D-82B6-39AE9ABD4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88266" y="2091673"/>
                <a:ext cx="457200" cy="457200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B56623A-B968-094E-8C7B-9FE83A588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19978" y="1099769"/>
              <a:ext cx="901881" cy="90188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56ED68-8DD1-6B45-B2E6-09D46B3BC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10144" y="2840228"/>
              <a:ext cx="922337" cy="922337"/>
            </a:xfrm>
            <a:prstGeom prst="rect">
              <a:avLst/>
            </a:prstGeom>
          </p:spPr>
        </p:pic>
        <p:pic>
          <p:nvPicPr>
            <p:cNvPr id="18" name="Graphic 17" descr="Hourglass Finished with solid fill">
              <a:extLst>
                <a:ext uri="{FF2B5EF4-FFF2-40B4-BE49-F238E27FC236}">
                  <a16:creationId xmlns:a16="http://schemas.microsoft.com/office/drawing/2014/main" id="{7E0A8391-FD82-B740-9E21-6DBDD713C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77820" y="892314"/>
              <a:ext cx="553747" cy="553747"/>
            </a:xfrm>
            <a:prstGeom prst="rect">
              <a:avLst/>
            </a:prstGeom>
          </p:spPr>
        </p:pic>
        <p:pic>
          <p:nvPicPr>
            <p:cNvPr id="24" name="Graphic 23" descr="Add with solid fill">
              <a:extLst>
                <a:ext uri="{FF2B5EF4-FFF2-40B4-BE49-F238E27FC236}">
                  <a16:creationId xmlns:a16="http://schemas.microsoft.com/office/drawing/2014/main" id="{A2F5FBF4-DB7D-BB45-B6C0-4AAEFF85C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720381">
              <a:off x="6401567" y="3406289"/>
              <a:ext cx="597532" cy="59753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3186E8D-CD3F-B148-8DF5-596D8D61714F}"/>
              </a:ext>
            </a:extLst>
          </p:cNvPr>
          <p:cNvSpPr txBox="1"/>
          <p:nvPr/>
        </p:nvSpPr>
        <p:spPr>
          <a:xfrm>
            <a:off x="1158605" y="5618776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“Dauert sehr lange.”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2C503B-22B5-0647-8B29-6E09B66ABA31}"/>
              </a:ext>
            </a:extLst>
          </p:cNvPr>
          <p:cNvSpPr txBox="1"/>
          <p:nvPr/>
        </p:nvSpPr>
        <p:spPr>
          <a:xfrm>
            <a:off x="8520873" y="5988108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“Bei mir ging es!”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153DC3-087D-1549-878D-D115B9462D7E}"/>
              </a:ext>
            </a:extLst>
          </p:cNvPr>
          <p:cNvSpPr txBox="1"/>
          <p:nvPr/>
        </p:nvSpPr>
        <p:spPr>
          <a:xfrm>
            <a:off x="4938623" y="1363867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”Wie geht das Deployment?”</a:t>
            </a:r>
          </a:p>
        </p:txBody>
      </p:sp>
    </p:spTree>
    <p:extLst>
      <p:ext uri="{BB962C8B-B14F-4D97-AF65-F5344CB8AC3E}">
        <p14:creationId xmlns:p14="http://schemas.microsoft.com/office/powerpoint/2010/main" val="753166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427A-AE1F-1F4F-8EFD-5C31D89F4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Virtual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65E82-2C13-B74C-97B3-C8823D70C9D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DE" dirty="0"/>
              <a:t>Virtualisierung der Hardware Ressourcen – Isolation einer Umgebung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F2D84D-A612-594A-87C9-2D8EB7195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/>
          <a:stretch/>
        </p:blipFill>
        <p:spPr bwMode="auto">
          <a:xfrm>
            <a:off x="3685032" y="1799196"/>
            <a:ext cx="4821936" cy="415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90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427A-AE1F-1F4F-8EFD-5C31D89F4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Docker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65E82-2C13-B74C-97B3-C8823D70C9D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DE"/>
              <a:t>Virtualisierung des Betriebssystems – Isolation eines Prozesses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89E7EB-EACE-674F-838B-30C98ED62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50"/>
          <a:stretch/>
        </p:blipFill>
        <p:spPr bwMode="auto">
          <a:xfrm>
            <a:off x="3510415" y="1637069"/>
            <a:ext cx="5171169" cy="447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39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427A-AE1F-1F4F-8EFD-5C31D89F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61269"/>
            <a:ext cx="9603623" cy="419529"/>
          </a:xfrm>
        </p:spPr>
        <p:txBody>
          <a:bodyPr/>
          <a:lstStyle/>
          <a:p>
            <a:r>
              <a:rPr lang="en-DE"/>
              <a:t>VM vs. Docker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AE3BDB-D374-7D41-94AF-8A18F1656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50"/>
          <a:stretch/>
        </p:blipFill>
        <p:spPr bwMode="auto">
          <a:xfrm>
            <a:off x="6597927" y="2032807"/>
            <a:ext cx="4019273" cy="347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E53F069-DC7E-334A-84F2-D672C34D5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/>
          <a:stretch/>
        </p:blipFill>
        <p:spPr bwMode="auto">
          <a:xfrm>
            <a:off x="1014764" y="2185733"/>
            <a:ext cx="3924077" cy="337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3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427A-AE1F-1F4F-8EFD-5C31D89F4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65E82-2C13-B74C-97B3-C8823D70C9D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DE" dirty="0"/>
              <a:t>Light-Weight Container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4C2E43-368B-CE4A-9BF1-8C2D3EA45F0E}"/>
              </a:ext>
            </a:extLst>
          </p:cNvPr>
          <p:cNvGrpSpPr/>
          <p:nvPr/>
        </p:nvGrpSpPr>
        <p:grpSpPr>
          <a:xfrm>
            <a:off x="1076945" y="1907651"/>
            <a:ext cx="4158213" cy="3042698"/>
            <a:chOff x="1438520" y="3780719"/>
            <a:chExt cx="4158213" cy="304269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995FD49-3622-4A45-9A3F-94ADD201D9C2}"/>
                </a:ext>
              </a:extLst>
            </p:cNvPr>
            <p:cNvGrpSpPr/>
            <p:nvPr/>
          </p:nvGrpSpPr>
          <p:grpSpPr>
            <a:xfrm rot="21265698">
              <a:off x="1438520" y="3780719"/>
              <a:ext cx="2067719" cy="2067719"/>
              <a:chOff x="1508128" y="3645513"/>
              <a:chExt cx="2067719" cy="2067719"/>
            </a:xfrm>
          </p:grpSpPr>
          <p:pic>
            <p:nvPicPr>
              <p:cNvPr id="10" name="Graphic 9" descr="Sumo Wrestler with solid fill">
                <a:extLst>
                  <a:ext uri="{FF2B5EF4-FFF2-40B4-BE49-F238E27FC236}">
                    <a16:creationId xmlns:a16="http://schemas.microsoft.com/office/drawing/2014/main" id="{D5A8A5FE-A5D5-AB4B-9160-F66ABD61E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08128" y="3645513"/>
                <a:ext cx="2067719" cy="2067719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F2B947-874D-1040-8909-D431271D2A2D}"/>
                  </a:ext>
                </a:extLst>
              </p:cNvPr>
              <p:cNvSpPr txBox="1"/>
              <p:nvPr/>
            </p:nvSpPr>
            <p:spPr>
              <a:xfrm>
                <a:off x="2216551" y="4417762"/>
                <a:ext cx="6508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DE" sz="1400" b="1">
                    <a:solidFill>
                      <a:schemeClr val="bg1"/>
                    </a:solidFill>
                  </a:rPr>
                  <a:t>VM</a:t>
                </a:r>
                <a:br>
                  <a:rPr lang="en-DE" sz="1400" b="1">
                    <a:solidFill>
                      <a:schemeClr val="bg1"/>
                    </a:solidFill>
                  </a:rPr>
                </a:br>
                <a:r>
                  <a:rPr lang="en-DE" sz="1400" b="1">
                    <a:solidFill>
                      <a:schemeClr val="bg1"/>
                    </a:solidFill>
                  </a:rPr>
                  <a:t>ISO</a:t>
                </a:r>
              </a:p>
            </p:txBody>
          </p:sp>
        </p:grpSp>
        <p:pic>
          <p:nvPicPr>
            <p:cNvPr id="3082" name="Picture 10" descr="Cart, Driver, Carriage, Man, Silhouette, Ride, Horse">
              <a:extLst>
                <a:ext uri="{FF2B5EF4-FFF2-40B4-BE49-F238E27FC236}">
                  <a16:creationId xmlns:a16="http://schemas.microsoft.com/office/drawing/2014/main" id="{9CBD22F9-474F-9148-94FA-488FEA7C8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20106" y="4679373"/>
              <a:ext cx="3476627" cy="214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0E8156-BC4A-9748-9E41-30A8BFF5B624}"/>
                </a:ext>
              </a:extLst>
            </p:cNvPr>
            <p:cNvSpPr txBox="1"/>
            <p:nvPr/>
          </p:nvSpPr>
          <p:spPr>
            <a:xfrm>
              <a:off x="4190213" y="5818618"/>
              <a:ext cx="9135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1400" b="1">
                  <a:solidFill>
                    <a:schemeClr val="bg1"/>
                  </a:solidFill>
                </a:rPr>
                <a:t>Deploy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6F79817-9891-8B47-BA0E-802A2E035D67}"/>
              </a:ext>
            </a:extLst>
          </p:cNvPr>
          <p:cNvSpPr txBox="1"/>
          <p:nvPr/>
        </p:nvSpPr>
        <p:spPr>
          <a:xfrm>
            <a:off x="5823637" y="2463751"/>
            <a:ext cx="5014166" cy="2342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sz="2000" dirty="0"/>
              <a:t>Kein System Kernel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sz="2000" dirty="0"/>
              <a:t>Nur notwendige Binaries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W</a:t>
            </a:r>
            <a:r>
              <a:rPr lang="en-DE" sz="2000" dirty="0"/>
              <a:t>enig Overhead für Host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sz="2000" dirty="0"/>
              <a:t>Effizientes Sharing der Container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sz="2000" dirty="0"/>
              <a:t>CLI command vs. VM Start</a:t>
            </a:r>
          </a:p>
        </p:txBody>
      </p:sp>
    </p:spTree>
    <p:extLst>
      <p:ext uri="{BB962C8B-B14F-4D97-AF65-F5344CB8AC3E}">
        <p14:creationId xmlns:p14="http://schemas.microsoft.com/office/powerpoint/2010/main" val="2736359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427A-AE1F-1F4F-8EFD-5C31D89F4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65E82-2C13-B74C-97B3-C8823D70C9D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DE" dirty="0"/>
              <a:t>Automatisierung</a:t>
            </a:r>
          </a:p>
        </p:txBody>
      </p:sp>
      <p:sp>
        <p:nvSpPr>
          <p:cNvPr id="5" name="Card 4">
            <a:extLst>
              <a:ext uri="{FF2B5EF4-FFF2-40B4-BE49-F238E27FC236}">
                <a16:creationId xmlns:a16="http://schemas.microsoft.com/office/drawing/2014/main" id="{78C7E605-9E89-C345-A74F-E36D1D0B3D28}"/>
              </a:ext>
            </a:extLst>
          </p:cNvPr>
          <p:cNvSpPr/>
          <p:nvPr/>
        </p:nvSpPr>
        <p:spPr>
          <a:xfrm>
            <a:off x="1937693" y="1830011"/>
            <a:ext cx="9263921" cy="4001161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79C73-BDFC-9B47-9CBD-014BB2995205}"/>
              </a:ext>
            </a:extLst>
          </p:cNvPr>
          <p:cNvSpPr txBox="1"/>
          <p:nvPr/>
        </p:nvSpPr>
        <p:spPr>
          <a:xfrm>
            <a:off x="5976343" y="2056695"/>
            <a:ext cx="186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chemeClr val="bg1"/>
                </a:solidFill>
              </a:rPr>
              <a:t>Dockerfile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FC4CA-B322-304A-993D-2564BA41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157" y="2863890"/>
            <a:ext cx="8928100" cy="28067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1138B16-6041-4E44-AAB4-E16BE1A662ED}"/>
              </a:ext>
            </a:extLst>
          </p:cNvPr>
          <p:cNvGrpSpPr/>
          <p:nvPr/>
        </p:nvGrpSpPr>
        <p:grpSpPr>
          <a:xfrm>
            <a:off x="203715" y="3222885"/>
            <a:ext cx="10184469" cy="1794427"/>
            <a:chOff x="203715" y="3222885"/>
            <a:chExt cx="10184469" cy="179442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DE3602D-FB4C-1049-AD03-1E85F8D1F2B0}"/>
                </a:ext>
              </a:extLst>
            </p:cNvPr>
            <p:cNvCxnSpPr/>
            <p:nvPr/>
          </p:nvCxnSpPr>
          <p:spPr>
            <a:xfrm>
              <a:off x="1558977" y="3222885"/>
              <a:ext cx="8814217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970F4C6-AEFE-3247-ABFC-DD47A311E13D}"/>
                </a:ext>
              </a:extLst>
            </p:cNvPr>
            <p:cNvCxnSpPr/>
            <p:nvPr/>
          </p:nvCxnSpPr>
          <p:spPr>
            <a:xfrm>
              <a:off x="1573967" y="3860571"/>
              <a:ext cx="8814217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95B0127-F2EC-804F-BFF6-6EFD9AFD8CC9}"/>
                </a:ext>
              </a:extLst>
            </p:cNvPr>
            <p:cNvCxnSpPr/>
            <p:nvPr/>
          </p:nvCxnSpPr>
          <p:spPr>
            <a:xfrm>
              <a:off x="1573967" y="4447685"/>
              <a:ext cx="8814217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A8E2317-9477-D142-81AC-6346DF7D645F}"/>
                </a:ext>
              </a:extLst>
            </p:cNvPr>
            <p:cNvCxnSpPr/>
            <p:nvPr/>
          </p:nvCxnSpPr>
          <p:spPr>
            <a:xfrm>
              <a:off x="1573967" y="5017312"/>
              <a:ext cx="8814217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A8132A-C68E-2945-958A-72BAC9A43E27}"/>
                </a:ext>
              </a:extLst>
            </p:cNvPr>
            <p:cNvSpPr txBox="1"/>
            <p:nvPr/>
          </p:nvSpPr>
          <p:spPr>
            <a:xfrm>
              <a:off x="203715" y="3935433"/>
              <a:ext cx="1438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b="1" dirty="0">
                  <a:solidFill>
                    <a:schemeClr val="accent1"/>
                  </a:solidFill>
                </a:rPr>
                <a:t>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947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427A-AE1F-1F4F-8EFD-5C31D89F4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65E82-2C13-B74C-97B3-C8823D70C9D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DE" dirty="0"/>
              <a:t>Automatisierung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283F03-4D29-5241-8FD8-F309667D6D4A}"/>
              </a:ext>
            </a:extLst>
          </p:cNvPr>
          <p:cNvSpPr txBox="1"/>
          <p:nvPr/>
        </p:nvSpPr>
        <p:spPr>
          <a:xfrm>
            <a:off x="4882603" y="2213064"/>
            <a:ext cx="6190465" cy="2803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Docker(</a:t>
            </a:r>
            <a:r>
              <a:rPr lang="de-DE" sz="2000" dirty="0" err="1"/>
              <a:t>file</a:t>
            </a:r>
            <a:r>
              <a:rPr lang="de-DE" sz="2000" dirty="0"/>
              <a:t>) ist auf Automatisierung ausgelegt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Reproduzierbare </a:t>
            </a:r>
            <a:r>
              <a:rPr lang="de-DE" sz="2000" dirty="0" err="1"/>
              <a:t>Builds</a:t>
            </a:r>
            <a:endParaRPr lang="de-DE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Immutability</a:t>
            </a:r>
            <a:r>
              <a:rPr lang="de-DE" sz="2000" dirty="0"/>
              <a:t> der Container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Einfache Updates (Base Image &amp; App)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Leichte Anpassbarkeit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Hoher Grad an Standardisierung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638C84-A9BF-9B45-B9EE-78A9915B9C8B}"/>
              </a:ext>
            </a:extLst>
          </p:cNvPr>
          <p:cNvGrpSpPr/>
          <p:nvPr/>
        </p:nvGrpSpPr>
        <p:grpSpPr>
          <a:xfrm>
            <a:off x="1023293" y="1961728"/>
            <a:ext cx="3897436" cy="3382027"/>
            <a:chOff x="4510144" y="761578"/>
            <a:chExt cx="3897436" cy="33820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4F7DC41-56D5-7B45-9BE0-139D43A30D55}"/>
                </a:ext>
              </a:extLst>
            </p:cNvPr>
            <p:cNvGrpSpPr/>
            <p:nvPr/>
          </p:nvGrpSpPr>
          <p:grpSpPr>
            <a:xfrm>
              <a:off x="4851980" y="761578"/>
              <a:ext cx="3555600" cy="3382027"/>
              <a:chOff x="2005719" y="1548836"/>
              <a:chExt cx="3125532" cy="3125532"/>
            </a:xfrm>
          </p:grpSpPr>
          <p:pic>
            <p:nvPicPr>
              <p:cNvPr id="28" name="Picture 6">
                <a:extLst>
                  <a:ext uri="{FF2B5EF4-FFF2-40B4-BE49-F238E27FC236}">
                    <a16:creationId xmlns:a16="http://schemas.microsoft.com/office/drawing/2014/main" id="{E4ACA0DD-7C05-3544-B153-BB62FC2A55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3978" y="3740252"/>
                <a:ext cx="451280" cy="374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Graphic 28" descr="Workflow outline">
                <a:extLst>
                  <a:ext uri="{FF2B5EF4-FFF2-40B4-BE49-F238E27FC236}">
                    <a16:creationId xmlns:a16="http://schemas.microsoft.com/office/drawing/2014/main" id="{B0D1C41D-799A-3443-A612-1903F5DD2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05719" y="1548836"/>
                <a:ext cx="3125532" cy="3125532"/>
              </a:xfrm>
              <a:prstGeom prst="rect">
                <a:avLst/>
              </a:prstGeom>
            </p:spPr>
          </p:pic>
          <p:pic>
            <p:nvPicPr>
              <p:cNvPr id="30" name="Graphic 29" descr="No sign with solid fill">
                <a:extLst>
                  <a:ext uri="{FF2B5EF4-FFF2-40B4-BE49-F238E27FC236}">
                    <a16:creationId xmlns:a16="http://schemas.microsoft.com/office/drawing/2014/main" id="{22C480B4-84FD-7642-A845-174884858D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088266" y="2091673"/>
                <a:ext cx="457200" cy="457200"/>
              </a:xfrm>
              <a:prstGeom prst="rect">
                <a:avLst/>
              </a:prstGeom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99E7355-45B6-8847-AF88-DC5E913BF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19978" y="1099769"/>
              <a:ext cx="901881" cy="9018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3B77405-42EA-554A-8071-8FA61124E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0144" y="2840228"/>
              <a:ext cx="922337" cy="922337"/>
            </a:xfrm>
            <a:prstGeom prst="rect">
              <a:avLst/>
            </a:prstGeom>
          </p:spPr>
        </p:pic>
        <p:pic>
          <p:nvPicPr>
            <p:cNvPr id="26" name="Graphic 25" descr="Hourglass Finished with solid fill">
              <a:extLst>
                <a:ext uri="{FF2B5EF4-FFF2-40B4-BE49-F238E27FC236}">
                  <a16:creationId xmlns:a16="http://schemas.microsoft.com/office/drawing/2014/main" id="{814FBBD9-76B3-E048-A4E6-F0C20EBA1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7820" y="892314"/>
              <a:ext cx="553747" cy="553747"/>
            </a:xfrm>
            <a:prstGeom prst="rect">
              <a:avLst/>
            </a:prstGeom>
          </p:spPr>
        </p:pic>
        <p:pic>
          <p:nvPicPr>
            <p:cNvPr id="27" name="Graphic 26" descr="Add with solid fill">
              <a:extLst>
                <a:ext uri="{FF2B5EF4-FFF2-40B4-BE49-F238E27FC236}">
                  <a16:creationId xmlns:a16="http://schemas.microsoft.com/office/drawing/2014/main" id="{3E6D095A-C404-5648-A70B-690A63FE9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2720381">
              <a:off x="6401567" y="3406289"/>
              <a:ext cx="597532" cy="597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8310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096211_1">
            <a:extLst>
              <a:ext uri="{FF2B5EF4-FFF2-40B4-BE49-F238E27FC236}">
                <a16:creationId xmlns:a16="http://schemas.microsoft.com/office/drawing/2014/main" id="{0D2AA1E6-B4A3-8A45-90B9-A67C4E662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2638191"/>
            <a:ext cx="218122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Programmer female outline">
            <a:extLst>
              <a:ext uri="{FF2B5EF4-FFF2-40B4-BE49-F238E27FC236}">
                <a16:creationId xmlns:a16="http://schemas.microsoft.com/office/drawing/2014/main" id="{13E9D330-6646-3949-8B4D-41290B43F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0700" y="4819416"/>
            <a:ext cx="1096780" cy="10967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BABD195-611A-2747-AEAC-1EEE9FCD2D48}"/>
              </a:ext>
            </a:extLst>
          </p:cNvPr>
          <p:cNvGrpSpPr/>
          <p:nvPr/>
        </p:nvGrpSpPr>
        <p:grpSpPr>
          <a:xfrm>
            <a:off x="4212540" y="3222883"/>
            <a:ext cx="1883460" cy="1393727"/>
            <a:chOff x="4809648" y="3055830"/>
            <a:chExt cx="2242920" cy="1634518"/>
          </a:xfrm>
        </p:grpSpPr>
        <p:pic>
          <p:nvPicPr>
            <p:cNvPr id="9" name="Picture 2" descr="Logo - Logo Docker (402x313)">
              <a:extLst>
                <a:ext uri="{FF2B5EF4-FFF2-40B4-BE49-F238E27FC236}">
                  <a16:creationId xmlns:a16="http://schemas.microsoft.com/office/drawing/2014/main" id="{A580E9ED-CE8E-7B42-88B1-D4E5CA73F7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206"/>
            <a:stretch/>
          </p:blipFill>
          <p:spPr bwMode="auto">
            <a:xfrm>
              <a:off x="4809648" y="3055830"/>
              <a:ext cx="2242920" cy="1201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87ACB0-6A5D-5A4E-801B-05046AD0DEC4}"/>
                </a:ext>
              </a:extLst>
            </p:cNvPr>
            <p:cNvSpPr txBox="1"/>
            <p:nvPr/>
          </p:nvSpPr>
          <p:spPr>
            <a:xfrm>
              <a:off x="5313248" y="4257207"/>
              <a:ext cx="1088913" cy="433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b="1" dirty="0">
                  <a:solidFill>
                    <a:schemeClr val="accent1"/>
                  </a:solidFill>
                </a:rPr>
                <a:t>Image</a:t>
              </a:r>
            </a:p>
          </p:txBody>
        </p:sp>
      </p:grpSp>
      <p:sp>
        <p:nvSpPr>
          <p:cNvPr id="8" name="Right Arrow 7">
            <a:extLst>
              <a:ext uri="{FF2B5EF4-FFF2-40B4-BE49-F238E27FC236}">
                <a16:creationId xmlns:a16="http://schemas.microsoft.com/office/drawing/2014/main" id="{F49C3E6D-2985-4C47-8C96-22B47E0E7929}"/>
              </a:ext>
            </a:extLst>
          </p:cNvPr>
          <p:cNvSpPr/>
          <p:nvPr/>
        </p:nvSpPr>
        <p:spPr>
          <a:xfrm rot="13037722">
            <a:off x="5662203" y="4693348"/>
            <a:ext cx="814466" cy="3693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7440E71-9818-1A4C-8286-B9BC69EB5C2A}"/>
              </a:ext>
            </a:extLst>
          </p:cNvPr>
          <p:cNvSpPr/>
          <p:nvPr/>
        </p:nvSpPr>
        <p:spPr>
          <a:xfrm rot="19517906">
            <a:off x="5688766" y="2536021"/>
            <a:ext cx="814466" cy="3693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0ABE02-AFD0-224E-A6A6-D75B1541128F}"/>
              </a:ext>
            </a:extLst>
          </p:cNvPr>
          <p:cNvGrpSpPr/>
          <p:nvPr/>
        </p:nvGrpSpPr>
        <p:grpSpPr>
          <a:xfrm>
            <a:off x="6742709" y="1490493"/>
            <a:ext cx="1096780" cy="1390793"/>
            <a:chOff x="6907860" y="1647391"/>
            <a:chExt cx="1096780" cy="1390793"/>
          </a:xfrm>
        </p:grpSpPr>
        <p:pic>
          <p:nvPicPr>
            <p:cNvPr id="11" name="Graphic 10" descr="Register outline">
              <a:extLst>
                <a:ext uri="{FF2B5EF4-FFF2-40B4-BE49-F238E27FC236}">
                  <a16:creationId xmlns:a16="http://schemas.microsoft.com/office/drawing/2014/main" id="{DD6E4F96-7A4D-B540-926F-B2D0BF9FF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30280" y="1647391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42E60E-6A9C-474C-BA4D-5FA5E541ABF2}"/>
                </a:ext>
              </a:extLst>
            </p:cNvPr>
            <p:cNvSpPr txBox="1"/>
            <p:nvPr/>
          </p:nvSpPr>
          <p:spPr>
            <a:xfrm>
              <a:off x="6907860" y="2391853"/>
              <a:ext cx="1096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b="1" dirty="0">
                  <a:solidFill>
                    <a:schemeClr val="accent1"/>
                  </a:solidFill>
                </a:rPr>
                <a:t>Image</a:t>
              </a:r>
              <a:br>
                <a:rPr lang="en-DE" b="1" dirty="0">
                  <a:solidFill>
                    <a:schemeClr val="accent1"/>
                  </a:solidFill>
                </a:rPr>
              </a:br>
              <a:r>
                <a:rPr lang="en-DE" b="1" dirty="0">
                  <a:solidFill>
                    <a:schemeClr val="accent1"/>
                  </a:solidFill>
                </a:rPr>
                <a:t>Registry</a:t>
              </a:r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1AC4A32-55D4-E74B-B102-EAD66415813A}"/>
              </a:ext>
            </a:extLst>
          </p:cNvPr>
          <p:cNvSpPr/>
          <p:nvPr/>
        </p:nvSpPr>
        <p:spPr>
          <a:xfrm rot="4452303">
            <a:off x="7267917" y="3665209"/>
            <a:ext cx="1352068" cy="3693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8F7939F-2D97-F444-ABDD-A2FC4B171DEB}"/>
              </a:ext>
            </a:extLst>
          </p:cNvPr>
          <p:cNvSpPr/>
          <p:nvPr/>
        </p:nvSpPr>
        <p:spPr>
          <a:xfrm rot="2757113">
            <a:off x="7859316" y="3361838"/>
            <a:ext cx="1352068" cy="3693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A81EBD4-ED87-D74A-868E-6619DED35820}"/>
              </a:ext>
            </a:extLst>
          </p:cNvPr>
          <p:cNvSpPr/>
          <p:nvPr/>
        </p:nvSpPr>
        <p:spPr>
          <a:xfrm rot="1334452">
            <a:off x="8154529" y="2831530"/>
            <a:ext cx="1352068" cy="3693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476FB2B-4F04-0E42-AE41-9B0074455AB8}"/>
              </a:ext>
            </a:extLst>
          </p:cNvPr>
          <p:cNvSpPr/>
          <p:nvPr/>
        </p:nvSpPr>
        <p:spPr>
          <a:xfrm>
            <a:off x="8283636" y="2170896"/>
            <a:ext cx="1352068" cy="3693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3" name="Graphic 22" descr="Box outline">
            <a:extLst>
              <a:ext uri="{FF2B5EF4-FFF2-40B4-BE49-F238E27FC236}">
                <a16:creationId xmlns:a16="http://schemas.microsoft.com/office/drawing/2014/main" id="{D578B062-9103-2E4F-B79D-71C411FE75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3603" y="4453406"/>
            <a:ext cx="914400" cy="914400"/>
          </a:xfrm>
          <a:prstGeom prst="rect">
            <a:avLst/>
          </a:prstGeom>
        </p:spPr>
      </p:pic>
      <p:pic>
        <p:nvPicPr>
          <p:cNvPr id="25" name="Graphic 24" descr="Box outline">
            <a:extLst>
              <a:ext uri="{FF2B5EF4-FFF2-40B4-BE49-F238E27FC236}">
                <a16:creationId xmlns:a16="http://schemas.microsoft.com/office/drawing/2014/main" id="{482B27A1-140B-B04A-A593-AF6B179B7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28527" y="1879829"/>
            <a:ext cx="914400" cy="914400"/>
          </a:xfrm>
          <a:prstGeom prst="rect">
            <a:avLst/>
          </a:prstGeom>
        </p:spPr>
      </p:pic>
      <p:pic>
        <p:nvPicPr>
          <p:cNvPr id="26" name="Graphic 25" descr="Box outline">
            <a:extLst>
              <a:ext uri="{FF2B5EF4-FFF2-40B4-BE49-F238E27FC236}">
                <a16:creationId xmlns:a16="http://schemas.microsoft.com/office/drawing/2014/main" id="{1948A602-A516-0149-BC4D-0EC927E3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33541" y="2971800"/>
            <a:ext cx="914400" cy="914400"/>
          </a:xfrm>
          <a:prstGeom prst="rect">
            <a:avLst/>
          </a:prstGeom>
        </p:spPr>
      </p:pic>
      <p:pic>
        <p:nvPicPr>
          <p:cNvPr id="27" name="Graphic 26" descr="Box outline">
            <a:extLst>
              <a:ext uri="{FF2B5EF4-FFF2-40B4-BE49-F238E27FC236}">
                <a16:creationId xmlns:a16="http://schemas.microsoft.com/office/drawing/2014/main" id="{F6E3DFB6-1052-E447-9FF6-4A3459B6E7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4127" y="3934746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023DCFE-FBF7-AF49-90F7-23E8B9633703}"/>
              </a:ext>
            </a:extLst>
          </p:cNvPr>
          <p:cNvSpPr txBox="1"/>
          <p:nvPr/>
        </p:nvSpPr>
        <p:spPr>
          <a:xfrm>
            <a:off x="10548342" y="2170471"/>
            <a:ext cx="131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b="1" dirty="0">
                <a:solidFill>
                  <a:schemeClr val="accent1"/>
                </a:solidFill>
              </a:rPr>
              <a:t>Container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0739CA-5B88-B54D-AE02-D13AF8BDBA72}"/>
              </a:ext>
            </a:extLst>
          </p:cNvPr>
          <p:cNvSpPr txBox="1"/>
          <p:nvPr/>
        </p:nvSpPr>
        <p:spPr>
          <a:xfrm>
            <a:off x="10240954" y="3287003"/>
            <a:ext cx="131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b="1" dirty="0">
                <a:solidFill>
                  <a:schemeClr val="accent1"/>
                </a:solidFill>
              </a:rPr>
              <a:t>Container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41028E-71F5-A843-B7EE-E97D554B55F5}"/>
              </a:ext>
            </a:extLst>
          </p:cNvPr>
          <p:cNvSpPr txBox="1"/>
          <p:nvPr/>
        </p:nvSpPr>
        <p:spPr>
          <a:xfrm>
            <a:off x="9637723" y="4221399"/>
            <a:ext cx="131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b="1" dirty="0">
                <a:solidFill>
                  <a:schemeClr val="accent1"/>
                </a:solidFill>
              </a:rPr>
              <a:t>Container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F5C33-5C67-214C-9164-C5416498A6C5}"/>
              </a:ext>
            </a:extLst>
          </p:cNvPr>
          <p:cNvSpPr txBox="1"/>
          <p:nvPr/>
        </p:nvSpPr>
        <p:spPr>
          <a:xfrm>
            <a:off x="8469931" y="4858676"/>
            <a:ext cx="131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b="1" dirty="0">
                <a:solidFill>
                  <a:schemeClr val="accent1"/>
                </a:solidFill>
              </a:rPr>
              <a:t>Container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BCF23A27-B90F-6745-AF9C-AF9BEF13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26358"/>
            <a:ext cx="9603623" cy="419529"/>
          </a:xfrm>
        </p:spPr>
        <p:txBody>
          <a:bodyPr/>
          <a:lstStyle/>
          <a:p>
            <a:r>
              <a:rPr lang="en-DE" dirty="0"/>
              <a:t>Docker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F97E2D1-9854-B74A-B582-AEF3C0CE07A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39789" y="899781"/>
            <a:ext cx="9587580" cy="288925"/>
          </a:xfrm>
        </p:spPr>
        <p:txBody>
          <a:bodyPr/>
          <a:lstStyle/>
          <a:p>
            <a:r>
              <a:rPr lang="en-DE" dirty="0"/>
              <a:t>Läuft überall</a:t>
            </a:r>
          </a:p>
        </p:txBody>
      </p:sp>
    </p:spTree>
    <p:extLst>
      <p:ext uri="{BB962C8B-B14F-4D97-AF65-F5344CB8AC3E}">
        <p14:creationId xmlns:p14="http://schemas.microsoft.com/office/powerpoint/2010/main" val="360051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316221-6F43-7D4F-8A91-851F0140EE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Workshop - Basics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EF21B4-0903-F145-82F9-50B7FD920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3305333"/>
            <a:ext cx="77470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523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427A-AE1F-1F4F-8EFD-5C31D89F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61270"/>
            <a:ext cx="9603623" cy="419529"/>
          </a:xfrm>
        </p:spPr>
        <p:txBody>
          <a:bodyPr/>
          <a:lstStyle/>
          <a:p>
            <a:r>
              <a:rPr lang="en-DE" dirty="0"/>
              <a:t>Ausblick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35FE7-054B-2146-9E0F-FFAC3E73DC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231861" y="2489200"/>
            <a:ext cx="9728278" cy="1879600"/>
          </a:xfrm>
        </p:spPr>
        <p:txBody>
          <a:bodyPr/>
          <a:lstStyle/>
          <a:p>
            <a:pPr algn="ctr"/>
            <a:r>
              <a:rPr lang="en-DE" sz="3200" b="1" dirty="0">
                <a:solidFill>
                  <a:srgbClr val="575756"/>
                </a:solidFill>
              </a:rPr>
              <a:t>Wie baue ich eine </a:t>
            </a:r>
            <a:r>
              <a:rPr lang="en-DE" sz="3200" b="1" dirty="0">
                <a:solidFill>
                  <a:srgbClr val="0997C4"/>
                </a:solidFill>
              </a:rPr>
              <a:t>CI/CD Pipeline</a:t>
            </a:r>
            <a:r>
              <a:rPr lang="en-DE" sz="3200" b="1" dirty="0">
                <a:solidFill>
                  <a:srgbClr val="575756"/>
                </a:solidFill>
              </a:rPr>
              <a:t>, </a:t>
            </a:r>
            <a:br>
              <a:rPr lang="en-DE" sz="3200" b="1" dirty="0">
                <a:solidFill>
                  <a:srgbClr val="575756"/>
                </a:solidFill>
              </a:rPr>
            </a:br>
            <a:r>
              <a:rPr lang="en-DE" sz="3200" b="1" dirty="0">
                <a:solidFill>
                  <a:srgbClr val="575756"/>
                </a:solidFill>
              </a:rPr>
              <a:t>die vollständig </a:t>
            </a:r>
            <a:r>
              <a:rPr lang="en-DE" sz="3200" b="1" dirty="0">
                <a:solidFill>
                  <a:srgbClr val="0997C4"/>
                </a:solidFill>
              </a:rPr>
              <a:t>automatisiert</a:t>
            </a:r>
            <a:r>
              <a:rPr lang="en-DE" sz="3200" b="1" dirty="0">
                <a:solidFill>
                  <a:srgbClr val="575756"/>
                </a:solidFill>
              </a:rPr>
              <a:t> ist</a:t>
            </a:r>
            <a:br>
              <a:rPr lang="en-DE" sz="3200" b="1" dirty="0">
                <a:solidFill>
                  <a:srgbClr val="575756"/>
                </a:solidFill>
              </a:rPr>
            </a:br>
            <a:r>
              <a:rPr lang="en-DE" sz="3200" b="1" dirty="0">
                <a:solidFill>
                  <a:srgbClr val="575756"/>
                </a:solidFill>
              </a:rPr>
              <a:t>und dennoch </a:t>
            </a:r>
            <a:r>
              <a:rPr lang="en-DE" sz="3200" b="1" dirty="0">
                <a:solidFill>
                  <a:srgbClr val="0997C4"/>
                </a:solidFill>
              </a:rPr>
              <a:t>Einblick</a:t>
            </a:r>
            <a:r>
              <a:rPr lang="en-DE" sz="3200" b="1" dirty="0">
                <a:solidFill>
                  <a:srgbClr val="575756"/>
                </a:solidFill>
              </a:rPr>
              <a:t> in Konfiguration und laufende Deployments bietet.</a:t>
            </a:r>
          </a:p>
        </p:txBody>
      </p:sp>
    </p:spTree>
    <p:extLst>
      <p:ext uri="{BB962C8B-B14F-4D97-AF65-F5344CB8AC3E}">
        <p14:creationId xmlns:p14="http://schemas.microsoft.com/office/powerpoint/2010/main" val="203306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0E6831C-F819-9943-AF34-D19F368F1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1762" y="61962"/>
            <a:ext cx="2851150" cy="1573212"/>
          </a:xfrm>
        </p:spPr>
        <p:txBody>
          <a:bodyPr/>
          <a:lstStyle/>
          <a:p>
            <a:r>
              <a:rPr lang="de-DE" sz="440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15" name="Textplatzhalter 49">
            <a:extLst>
              <a:ext uri="{FF2B5EF4-FFF2-40B4-BE49-F238E27FC236}">
                <a16:creationId xmlns:a16="http://schemas.microsoft.com/office/drawing/2014/main" id="{F8EC7A42-0827-7945-88F9-C51E8ADF64C4}"/>
              </a:ext>
            </a:extLst>
          </p:cNvPr>
          <p:cNvSpPr txBox="1">
            <a:spLocks/>
          </p:cNvSpPr>
          <p:nvPr/>
        </p:nvSpPr>
        <p:spPr>
          <a:xfrm>
            <a:off x="4792943" y="1895071"/>
            <a:ext cx="987695" cy="9307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Tx/>
              <a:buNone/>
              <a:defRPr sz="55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01</a:t>
            </a:r>
          </a:p>
        </p:txBody>
      </p:sp>
      <p:sp>
        <p:nvSpPr>
          <p:cNvPr id="17" name="Textplatzhalter 49">
            <a:extLst>
              <a:ext uri="{FF2B5EF4-FFF2-40B4-BE49-F238E27FC236}">
                <a16:creationId xmlns:a16="http://schemas.microsoft.com/office/drawing/2014/main" id="{FEED4F24-A2EF-EA41-88BB-839266A754AF}"/>
              </a:ext>
            </a:extLst>
          </p:cNvPr>
          <p:cNvSpPr txBox="1">
            <a:spLocks/>
          </p:cNvSpPr>
          <p:nvPr/>
        </p:nvSpPr>
        <p:spPr>
          <a:xfrm>
            <a:off x="4792943" y="2826580"/>
            <a:ext cx="987695" cy="9307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Tx/>
              <a:buNone/>
              <a:defRPr sz="55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02</a:t>
            </a:r>
          </a:p>
        </p:txBody>
      </p:sp>
      <p:sp>
        <p:nvSpPr>
          <p:cNvPr id="18" name="Textplatzhalter 49">
            <a:extLst>
              <a:ext uri="{FF2B5EF4-FFF2-40B4-BE49-F238E27FC236}">
                <a16:creationId xmlns:a16="http://schemas.microsoft.com/office/drawing/2014/main" id="{E59AFA25-61D3-644B-AB00-D42254C43ADE}"/>
              </a:ext>
            </a:extLst>
          </p:cNvPr>
          <p:cNvSpPr txBox="1">
            <a:spLocks/>
          </p:cNvSpPr>
          <p:nvPr/>
        </p:nvSpPr>
        <p:spPr>
          <a:xfrm>
            <a:off x="4792939" y="3750431"/>
            <a:ext cx="987695" cy="9307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Tx/>
              <a:buNone/>
              <a:defRPr sz="55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03</a:t>
            </a:r>
          </a:p>
        </p:txBody>
      </p:sp>
      <p:sp>
        <p:nvSpPr>
          <p:cNvPr id="19" name="Textplatzhalter 49">
            <a:extLst>
              <a:ext uri="{FF2B5EF4-FFF2-40B4-BE49-F238E27FC236}">
                <a16:creationId xmlns:a16="http://schemas.microsoft.com/office/drawing/2014/main" id="{9CBE1E78-24C0-764D-B1D4-3BB0A0396E0F}"/>
              </a:ext>
            </a:extLst>
          </p:cNvPr>
          <p:cNvSpPr txBox="1">
            <a:spLocks/>
          </p:cNvSpPr>
          <p:nvPr/>
        </p:nvSpPr>
        <p:spPr>
          <a:xfrm>
            <a:off x="4792943" y="4690474"/>
            <a:ext cx="987695" cy="9307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Tx/>
              <a:buNone/>
              <a:defRPr sz="55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04</a:t>
            </a:r>
          </a:p>
        </p:txBody>
      </p:sp>
      <p:sp>
        <p:nvSpPr>
          <p:cNvPr id="20" name="Textplatzhalter 49">
            <a:extLst>
              <a:ext uri="{FF2B5EF4-FFF2-40B4-BE49-F238E27FC236}">
                <a16:creationId xmlns:a16="http://schemas.microsoft.com/office/drawing/2014/main" id="{C0653CAA-ED11-AC42-B543-E5BE44042E6A}"/>
              </a:ext>
            </a:extLst>
          </p:cNvPr>
          <p:cNvSpPr txBox="1">
            <a:spLocks/>
          </p:cNvSpPr>
          <p:nvPr/>
        </p:nvSpPr>
        <p:spPr>
          <a:xfrm>
            <a:off x="5811350" y="2146124"/>
            <a:ext cx="4235013" cy="3006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Tx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Motivation</a:t>
            </a:r>
          </a:p>
        </p:txBody>
      </p:sp>
      <p:sp>
        <p:nvSpPr>
          <p:cNvPr id="29" name="Textplatzhalter 49">
            <a:extLst>
              <a:ext uri="{FF2B5EF4-FFF2-40B4-BE49-F238E27FC236}">
                <a16:creationId xmlns:a16="http://schemas.microsoft.com/office/drawing/2014/main" id="{51DD691A-3F10-5347-AE55-7B8662315E68}"/>
              </a:ext>
            </a:extLst>
          </p:cNvPr>
          <p:cNvSpPr txBox="1">
            <a:spLocks/>
          </p:cNvSpPr>
          <p:nvPr/>
        </p:nvSpPr>
        <p:spPr>
          <a:xfrm>
            <a:off x="5805005" y="3078805"/>
            <a:ext cx="4237155" cy="3006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Tx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Historie</a:t>
            </a:r>
          </a:p>
        </p:txBody>
      </p:sp>
      <p:sp>
        <p:nvSpPr>
          <p:cNvPr id="32" name="Textplatzhalter 49">
            <a:extLst>
              <a:ext uri="{FF2B5EF4-FFF2-40B4-BE49-F238E27FC236}">
                <a16:creationId xmlns:a16="http://schemas.microsoft.com/office/drawing/2014/main" id="{21213AA8-E830-6149-8844-FCBC4C610348}"/>
              </a:ext>
            </a:extLst>
          </p:cNvPr>
          <p:cNvSpPr txBox="1">
            <a:spLocks/>
          </p:cNvSpPr>
          <p:nvPr/>
        </p:nvSpPr>
        <p:spPr>
          <a:xfrm>
            <a:off x="5805005" y="4023678"/>
            <a:ext cx="4237155" cy="3006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Tx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Docker</a:t>
            </a:r>
          </a:p>
        </p:txBody>
      </p:sp>
      <p:sp>
        <p:nvSpPr>
          <p:cNvPr id="33" name="Textplatzhalter 49">
            <a:extLst>
              <a:ext uri="{FF2B5EF4-FFF2-40B4-BE49-F238E27FC236}">
                <a16:creationId xmlns:a16="http://schemas.microsoft.com/office/drawing/2014/main" id="{DBF212F2-7B46-1448-9180-04AC010261C6}"/>
              </a:ext>
            </a:extLst>
          </p:cNvPr>
          <p:cNvSpPr txBox="1">
            <a:spLocks/>
          </p:cNvSpPr>
          <p:nvPr/>
        </p:nvSpPr>
        <p:spPr>
          <a:xfrm>
            <a:off x="5805005" y="4965995"/>
            <a:ext cx="4237155" cy="3006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Tx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Ausblick</a:t>
            </a:r>
          </a:p>
        </p:txBody>
      </p: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95CBFA74-8374-DA4B-B99F-AD44BD510F6C}"/>
              </a:ext>
            </a:extLst>
          </p:cNvPr>
          <p:cNvCxnSpPr>
            <a:cxnSpLocks/>
          </p:cNvCxnSpPr>
          <p:nvPr/>
        </p:nvCxnSpPr>
        <p:spPr>
          <a:xfrm flipH="1">
            <a:off x="4963815" y="2764465"/>
            <a:ext cx="4486939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0C0A7002-201E-8B4C-BBD8-271061A02D64}"/>
              </a:ext>
            </a:extLst>
          </p:cNvPr>
          <p:cNvCxnSpPr>
            <a:cxnSpLocks/>
          </p:cNvCxnSpPr>
          <p:nvPr/>
        </p:nvCxnSpPr>
        <p:spPr>
          <a:xfrm flipH="1">
            <a:off x="4963815" y="3753293"/>
            <a:ext cx="4486939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094EE834-DF4B-C54E-9931-F2BC57A98F42}"/>
              </a:ext>
            </a:extLst>
          </p:cNvPr>
          <p:cNvCxnSpPr>
            <a:cxnSpLocks/>
          </p:cNvCxnSpPr>
          <p:nvPr/>
        </p:nvCxnSpPr>
        <p:spPr>
          <a:xfrm flipH="1">
            <a:off x="4963815" y="4688958"/>
            <a:ext cx="4486939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43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00B9527-01BB-A84A-A94A-3C8DFDCFD388}"/>
              </a:ext>
            </a:extLst>
          </p:cNvPr>
          <p:cNvSpPr/>
          <p:nvPr/>
        </p:nvSpPr>
        <p:spPr>
          <a:xfrm>
            <a:off x="2034798" y="4566304"/>
            <a:ext cx="1541564" cy="8615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C427A-AE1F-1F4F-8EFD-5C31D89F4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CI/CD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65E82-2C13-B74C-97B3-C8823D70C9D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DE" dirty="0"/>
              <a:t>Basis: Docker Images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36192BD-F696-6743-A449-2516731D9E55}"/>
              </a:ext>
            </a:extLst>
          </p:cNvPr>
          <p:cNvSpPr/>
          <p:nvPr/>
        </p:nvSpPr>
        <p:spPr>
          <a:xfrm>
            <a:off x="2034798" y="2102099"/>
            <a:ext cx="1541564" cy="8615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/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4B95575A-4336-FB47-B75F-D83073D79559}"/>
              </a:ext>
            </a:extLst>
          </p:cNvPr>
          <p:cNvSpPr txBox="1"/>
          <p:nvPr/>
        </p:nvSpPr>
        <p:spPr>
          <a:xfrm>
            <a:off x="1982620" y="2983177"/>
            <a:ext cx="1643079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DE" dirty="0"/>
              <a:t>JDK Base Image</a:t>
            </a:r>
          </a:p>
        </p:txBody>
      </p:sp>
      <p:sp>
        <p:nvSpPr>
          <p:cNvPr id="34" name="Plus 33">
            <a:extLst>
              <a:ext uri="{FF2B5EF4-FFF2-40B4-BE49-F238E27FC236}">
                <a16:creationId xmlns:a16="http://schemas.microsoft.com/office/drawing/2014/main" id="{DB4DF8EA-9FA1-8249-936F-248135624627}"/>
              </a:ext>
            </a:extLst>
          </p:cNvPr>
          <p:cNvSpPr/>
          <p:nvPr/>
        </p:nvSpPr>
        <p:spPr>
          <a:xfrm>
            <a:off x="3962909" y="2312734"/>
            <a:ext cx="462845" cy="440267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 dirty="0"/>
          </a:p>
        </p:txBody>
      </p:sp>
      <p:pic>
        <p:nvPicPr>
          <p:cNvPr id="35" name="Picture 34" descr="Bildergebnis für spring boot logo">
            <a:extLst>
              <a:ext uri="{FF2B5EF4-FFF2-40B4-BE49-F238E27FC236}">
                <a16:creationId xmlns:a16="http://schemas.microsoft.com/office/drawing/2014/main" id="{A06FD0BD-862F-A844-BC06-B13579C6A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05" y="2043725"/>
            <a:ext cx="1147716" cy="102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5">
            <a:extLst>
              <a:ext uri="{FF2B5EF4-FFF2-40B4-BE49-F238E27FC236}">
                <a16:creationId xmlns:a16="http://schemas.microsoft.com/office/drawing/2014/main" id="{720459A2-43E8-EF44-89B6-0C881FD25819}"/>
              </a:ext>
            </a:extLst>
          </p:cNvPr>
          <p:cNvSpPr txBox="1"/>
          <p:nvPr/>
        </p:nvSpPr>
        <p:spPr>
          <a:xfrm>
            <a:off x="5118360" y="3059668"/>
            <a:ext cx="449162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DE" dirty="0"/>
              <a:t>Jar</a:t>
            </a:r>
          </a:p>
        </p:txBody>
      </p:sp>
      <p:sp>
        <p:nvSpPr>
          <p:cNvPr id="37" name="Equals 36">
            <a:extLst>
              <a:ext uri="{FF2B5EF4-FFF2-40B4-BE49-F238E27FC236}">
                <a16:creationId xmlns:a16="http://schemas.microsoft.com/office/drawing/2014/main" id="{6B76520D-9DB8-5F41-92D6-72E0C9C6DE7A}"/>
              </a:ext>
            </a:extLst>
          </p:cNvPr>
          <p:cNvSpPr/>
          <p:nvPr/>
        </p:nvSpPr>
        <p:spPr>
          <a:xfrm>
            <a:off x="6183836" y="2416888"/>
            <a:ext cx="564444" cy="242710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7D07230-FD67-2D45-8372-3A486BC4765F}"/>
              </a:ext>
            </a:extLst>
          </p:cNvPr>
          <p:cNvSpPr/>
          <p:nvPr/>
        </p:nvSpPr>
        <p:spPr>
          <a:xfrm>
            <a:off x="7166364" y="1565232"/>
            <a:ext cx="2311049" cy="18318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7E5D061-4224-E240-8AA7-06F27A4C8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16" y="1619126"/>
            <a:ext cx="1191489" cy="797956"/>
          </a:xfrm>
          <a:prstGeom prst="rect">
            <a:avLst/>
          </a:prstGeom>
        </p:spPr>
      </p:pic>
      <p:pic>
        <p:nvPicPr>
          <p:cNvPr id="40" name="Picture 39" descr="Bildergebnis für spring boot logo">
            <a:extLst>
              <a:ext uri="{FF2B5EF4-FFF2-40B4-BE49-F238E27FC236}">
                <a16:creationId xmlns:a16="http://schemas.microsoft.com/office/drawing/2014/main" id="{059BB226-CEA7-9343-B4D0-FD03E0A2D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768" y="2551059"/>
            <a:ext cx="898987" cy="80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10">
            <a:extLst>
              <a:ext uri="{FF2B5EF4-FFF2-40B4-BE49-F238E27FC236}">
                <a16:creationId xmlns:a16="http://schemas.microsoft.com/office/drawing/2014/main" id="{E7EF7A02-DBD9-684C-9DC7-1E8BB02D7D73}"/>
              </a:ext>
            </a:extLst>
          </p:cNvPr>
          <p:cNvSpPr txBox="1"/>
          <p:nvPr/>
        </p:nvSpPr>
        <p:spPr>
          <a:xfrm>
            <a:off x="6964273" y="3430647"/>
            <a:ext cx="2715230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DE" dirty="0"/>
              <a:t>Backend Application Image</a:t>
            </a:r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552F831F-3C89-C44D-B9AF-597BD55043EB}"/>
              </a:ext>
            </a:extLst>
          </p:cNvPr>
          <p:cNvSpPr txBox="1"/>
          <p:nvPr/>
        </p:nvSpPr>
        <p:spPr>
          <a:xfrm>
            <a:off x="5017729" y="5480960"/>
            <a:ext cx="544380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DE" dirty="0"/>
              <a:t>Dist</a:t>
            </a:r>
          </a:p>
        </p:txBody>
      </p:sp>
      <p:pic>
        <p:nvPicPr>
          <p:cNvPr id="50" name="Picture 49" descr="Bildergebnis für jdk logo">
            <a:extLst>
              <a:ext uri="{FF2B5EF4-FFF2-40B4-BE49-F238E27FC236}">
                <a16:creationId xmlns:a16="http://schemas.microsoft.com/office/drawing/2014/main" id="{122C02F0-4CAE-AB43-9B66-B22C02B9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370" y="2212151"/>
            <a:ext cx="338832" cy="64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FB5F304-06A9-454B-A123-15D123B47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25" y="4881093"/>
            <a:ext cx="1023937" cy="26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 descr="Bildergebnis für angular logo">
            <a:extLst>
              <a:ext uri="{FF2B5EF4-FFF2-40B4-BE49-F238E27FC236}">
                <a16:creationId xmlns:a16="http://schemas.microsoft.com/office/drawing/2014/main" id="{E0A60C78-3D77-DF4B-93DE-34DB36AE2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229" y="4327498"/>
            <a:ext cx="1231464" cy="123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2">
            <a:extLst>
              <a:ext uri="{FF2B5EF4-FFF2-40B4-BE49-F238E27FC236}">
                <a16:creationId xmlns:a16="http://schemas.microsoft.com/office/drawing/2014/main" id="{514B6D79-6CD9-DE40-9880-80B07AEBA224}"/>
              </a:ext>
            </a:extLst>
          </p:cNvPr>
          <p:cNvSpPr txBox="1"/>
          <p:nvPr/>
        </p:nvSpPr>
        <p:spPr>
          <a:xfrm>
            <a:off x="1777894" y="5447804"/>
            <a:ext cx="2055371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DE" dirty="0"/>
              <a:t>Apache Base Image</a:t>
            </a:r>
          </a:p>
        </p:txBody>
      </p:sp>
      <p:sp>
        <p:nvSpPr>
          <p:cNvPr id="56" name="Plus 55">
            <a:extLst>
              <a:ext uri="{FF2B5EF4-FFF2-40B4-BE49-F238E27FC236}">
                <a16:creationId xmlns:a16="http://schemas.microsoft.com/office/drawing/2014/main" id="{D93256D8-BD57-D14D-B4D7-78128AB737E4}"/>
              </a:ext>
            </a:extLst>
          </p:cNvPr>
          <p:cNvSpPr/>
          <p:nvPr/>
        </p:nvSpPr>
        <p:spPr>
          <a:xfrm>
            <a:off x="3962909" y="4776939"/>
            <a:ext cx="462845" cy="440267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/>
          </a:p>
        </p:txBody>
      </p:sp>
      <p:sp>
        <p:nvSpPr>
          <p:cNvPr id="59" name="Equals 58">
            <a:extLst>
              <a:ext uri="{FF2B5EF4-FFF2-40B4-BE49-F238E27FC236}">
                <a16:creationId xmlns:a16="http://schemas.microsoft.com/office/drawing/2014/main" id="{3606A2FA-491D-1D41-95B5-242B0EDF3D61}"/>
              </a:ext>
            </a:extLst>
          </p:cNvPr>
          <p:cNvSpPr/>
          <p:nvPr/>
        </p:nvSpPr>
        <p:spPr>
          <a:xfrm>
            <a:off x="6183836" y="4881093"/>
            <a:ext cx="564444" cy="242710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45A50BD-82EC-B24E-984E-2C24FE6990EA}"/>
              </a:ext>
            </a:extLst>
          </p:cNvPr>
          <p:cNvSpPr/>
          <p:nvPr/>
        </p:nvSpPr>
        <p:spPr>
          <a:xfrm>
            <a:off x="7166364" y="4029437"/>
            <a:ext cx="2311049" cy="18318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DE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EC7DF51-D92D-2146-B890-DC000DFCC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16" y="4083331"/>
            <a:ext cx="1191489" cy="797956"/>
          </a:xfrm>
          <a:prstGeom prst="rect">
            <a:avLst/>
          </a:prstGeom>
        </p:spPr>
      </p:pic>
      <p:sp>
        <p:nvSpPr>
          <p:cNvPr id="63" name="TextBox 10">
            <a:extLst>
              <a:ext uri="{FF2B5EF4-FFF2-40B4-BE49-F238E27FC236}">
                <a16:creationId xmlns:a16="http://schemas.microsoft.com/office/drawing/2014/main" id="{0E4167B7-C26C-344C-A5F2-93C3F8AC329F}"/>
              </a:ext>
            </a:extLst>
          </p:cNvPr>
          <p:cNvSpPr txBox="1"/>
          <p:nvPr/>
        </p:nvSpPr>
        <p:spPr>
          <a:xfrm>
            <a:off x="6964273" y="5894852"/>
            <a:ext cx="2715230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DE" dirty="0"/>
              <a:t>Fronted Application Image</a:t>
            </a:r>
          </a:p>
        </p:txBody>
      </p:sp>
      <p:pic>
        <p:nvPicPr>
          <p:cNvPr id="65" name="Picture 64" descr="Bildergebnis für angular logo">
            <a:extLst>
              <a:ext uri="{FF2B5EF4-FFF2-40B4-BE49-F238E27FC236}">
                <a16:creationId xmlns:a16="http://schemas.microsoft.com/office/drawing/2014/main" id="{46155C40-A09A-5A4B-A3B6-9F525760A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773" y="4794977"/>
            <a:ext cx="1136504" cy="11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556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427A-AE1F-1F4F-8EFD-5C31D89F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16298"/>
            <a:ext cx="9603623" cy="419529"/>
          </a:xfrm>
        </p:spPr>
        <p:txBody>
          <a:bodyPr/>
          <a:lstStyle/>
          <a:p>
            <a:r>
              <a:rPr lang="en-DE" dirty="0"/>
              <a:t>CI - Pipeline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6BEC3A-C864-4C4B-B8C8-73B4308CEB66}"/>
              </a:ext>
            </a:extLst>
          </p:cNvPr>
          <p:cNvSpPr txBox="1"/>
          <p:nvPr/>
        </p:nvSpPr>
        <p:spPr>
          <a:xfrm>
            <a:off x="1192720" y="3457024"/>
            <a:ext cx="2184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Backend Repositories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35D12E5-2DF7-E74C-B5D0-9C7E839D69EC}"/>
              </a:ext>
            </a:extLst>
          </p:cNvPr>
          <p:cNvGrpSpPr/>
          <p:nvPr/>
        </p:nvGrpSpPr>
        <p:grpSpPr>
          <a:xfrm>
            <a:off x="5642941" y="3200265"/>
            <a:ext cx="1074135" cy="1844577"/>
            <a:chOff x="3467400" y="2637294"/>
            <a:chExt cx="1074135" cy="1844577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01A5DFB8-1B1D-A94B-866D-96DCC4603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7400" y="2637294"/>
              <a:ext cx="1074135" cy="1486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1CF002-89FA-D940-A629-FE892BEAF62E}"/>
                </a:ext>
              </a:extLst>
            </p:cNvPr>
            <p:cNvSpPr txBox="1"/>
            <p:nvPr/>
          </p:nvSpPr>
          <p:spPr>
            <a:xfrm>
              <a:off x="3824168" y="4112539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CI</a:t>
              </a:r>
            </a:p>
          </p:txBody>
        </p:sp>
      </p:grp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FF39B7E-DDBF-3A4D-8CF7-48B71F2C9EED}"/>
              </a:ext>
            </a:extLst>
          </p:cNvPr>
          <p:cNvSpPr/>
          <p:nvPr/>
        </p:nvSpPr>
        <p:spPr>
          <a:xfrm rot="1407570">
            <a:off x="3948005" y="3084533"/>
            <a:ext cx="1417215" cy="281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FD8E0511-660A-4B42-91B5-80D50E299F3C}"/>
              </a:ext>
            </a:extLst>
          </p:cNvPr>
          <p:cNvSpPr/>
          <p:nvPr/>
        </p:nvSpPr>
        <p:spPr>
          <a:xfrm rot="20325383">
            <a:off x="3933551" y="4413182"/>
            <a:ext cx="1417215" cy="281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71B69359-1E91-5C45-8E8B-A9648FA7276E}"/>
              </a:ext>
            </a:extLst>
          </p:cNvPr>
          <p:cNvSpPr/>
          <p:nvPr/>
        </p:nvSpPr>
        <p:spPr>
          <a:xfrm>
            <a:off x="7062909" y="3802948"/>
            <a:ext cx="1417215" cy="2810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79C4F76-1575-3C46-B590-3AE589AC6FC5}"/>
              </a:ext>
            </a:extLst>
          </p:cNvPr>
          <p:cNvGrpSpPr/>
          <p:nvPr/>
        </p:nvGrpSpPr>
        <p:grpSpPr>
          <a:xfrm>
            <a:off x="1315414" y="1684086"/>
            <a:ext cx="2148023" cy="1815408"/>
            <a:chOff x="609252" y="559140"/>
            <a:chExt cx="2148023" cy="1815408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91960B-A420-694F-812E-5B1B740158F0}"/>
                </a:ext>
              </a:extLst>
            </p:cNvPr>
            <p:cNvSpPr/>
            <p:nvPr/>
          </p:nvSpPr>
          <p:spPr>
            <a:xfrm>
              <a:off x="609252" y="559140"/>
              <a:ext cx="1686263" cy="13944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5D9B9EB-E9AC-4649-8EA1-E36AA52352AA}"/>
                </a:ext>
              </a:extLst>
            </p:cNvPr>
            <p:cNvSpPr/>
            <p:nvPr/>
          </p:nvSpPr>
          <p:spPr>
            <a:xfrm>
              <a:off x="840132" y="746692"/>
              <a:ext cx="1686263" cy="13944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8307FD1-9C87-BD4D-AE41-306E901283FF}"/>
                </a:ext>
              </a:extLst>
            </p:cNvPr>
            <p:cNvSpPr/>
            <p:nvPr/>
          </p:nvSpPr>
          <p:spPr>
            <a:xfrm>
              <a:off x="1071012" y="980084"/>
              <a:ext cx="1686263" cy="13944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7" name="Picture 10">
              <a:extLst>
                <a:ext uri="{FF2B5EF4-FFF2-40B4-BE49-F238E27FC236}">
                  <a16:creationId xmlns:a16="http://schemas.microsoft.com/office/drawing/2014/main" id="{FD6476D7-83EB-4F45-A87D-F015A61D6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714" y="1105887"/>
              <a:ext cx="1142858" cy="1142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251657D-CECB-5F4F-88DA-AB01CCD7999D}"/>
              </a:ext>
            </a:extLst>
          </p:cNvPr>
          <p:cNvSpPr txBox="1"/>
          <p:nvPr/>
        </p:nvSpPr>
        <p:spPr>
          <a:xfrm>
            <a:off x="1198444" y="5897420"/>
            <a:ext cx="225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Frontend Repositories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559EB1F-8E14-F44E-821A-29B59FF57E69}"/>
              </a:ext>
            </a:extLst>
          </p:cNvPr>
          <p:cNvGrpSpPr/>
          <p:nvPr/>
        </p:nvGrpSpPr>
        <p:grpSpPr>
          <a:xfrm>
            <a:off x="1321138" y="4094502"/>
            <a:ext cx="2148023" cy="1815408"/>
            <a:chOff x="609252" y="559140"/>
            <a:chExt cx="2148023" cy="181540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0DCF909-4BC4-8846-B9ED-1FA910D5B71E}"/>
                </a:ext>
              </a:extLst>
            </p:cNvPr>
            <p:cNvSpPr/>
            <p:nvPr/>
          </p:nvSpPr>
          <p:spPr>
            <a:xfrm>
              <a:off x="609252" y="559140"/>
              <a:ext cx="1686263" cy="13944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CBBC177-B84D-7B4C-840E-1CD5EF3DF06B}"/>
                </a:ext>
              </a:extLst>
            </p:cNvPr>
            <p:cNvSpPr/>
            <p:nvPr/>
          </p:nvSpPr>
          <p:spPr>
            <a:xfrm>
              <a:off x="840132" y="746692"/>
              <a:ext cx="1686263" cy="13944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5BEF298-D6FB-7340-9115-6AB12DBFEC7A}"/>
                </a:ext>
              </a:extLst>
            </p:cNvPr>
            <p:cNvSpPr/>
            <p:nvPr/>
          </p:nvSpPr>
          <p:spPr>
            <a:xfrm>
              <a:off x="1071012" y="980084"/>
              <a:ext cx="1686263" cy="13944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68" name="Picture 10">
              <a:extLst>
                <a:ext uri="{FF2B5EF4-FFF2-40B4-BE49-F238E27FC236}">
                  <a16:creationId xmlns:a16="http://schemas.microsoft.com/office/drawing/2014/main" id="{D63FADDF-9823-6942-82D7-5C8265239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714" y="1105887"/>
              <a:ext cx="1142858" cy="1142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4F53368-AE9D-C24D-AEB8-D1D9536388DE}"/>
              </a:ext>
            </a:extLst>
          </p:cNvPr>
          <p:cNvSpPr/>
          <p:nvPr/>
        </p:nvSpPr>
        <p:spPr>
          <a:xfrm>
            <a:off x="8825957" y="3246377"/>
            <a:ext cx="1919861" cy="14291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1" name="Picture 8" descr="Bildergebnis für artifactory logo">
            <a:extLst>
              <a:ext uri="{FF2B5EF4-FFF2-40B4-BE49-F238E27FC236}">
                <a16:creationId xmlns:a16="http://schemas.microsoft.com/office/drawing/2014/main" id="{7EFFFB3F-3488-B345-9000-A7D7BDEAA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325" y="3401579"/>
            <a:ext cx="939123" cy="107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752F5DC1-FEB7-FB4A-978B-E3A14790E94D}"/>
              </a:ext>
            </a:extLst>
          </p:cNvPr>
          <p:cNvSpPr txBox="1"/>
          <p:nvPr/>
        </p:nvSpPr>
        <p:spPr>
          <a:xfrm>
            <a:off x="9083906" y="4763777"/>
            <a:ext cx="118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Artifactory</a:t>
            </a:r>
          </a:p>
        </p:txBody>
      </p:sp>
    </p:spTree>
    <p:extLst>
      <p:ext uri="{BB962C8B-B14F-4D97-AF65-F5344CB8AC3E}">
        <p14:creationId xmlns:p14="http://schemas.microsoft.com/office/powerpoint/2010/main" val="135985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427A-AE1F-1F4F-8EFD-5C31D89F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46278"/>
            <a:ext cx="9603623" cy="419529"/>
          </a:xfrm>
        </p:spPr>
        <p:txBody>
          <a:bodyPr/>
          <a:lstStyle/>
          <a:p>
            <a:r>
              <a:rPr lang="en-DE" dirty="0"/>
              <a:t>CD - Pipeline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F501CF-D3B8-BD42-AC23-3BE8AFC9D70B}"/>
              </a:ext>
            </a:extLst>
          </p:cNvPr>
          <p:cNvSpPr/>
          <p:nvPr/>
        </p:nvSpPr>
        <p:spPr>
          <a:xfrm>
            <a:off x="5253381" y="1932806"/>
            <a:ext cx="5002651" cy="3857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1" name="Picture 2" descr="Bildergebnis für kubernetes logo">
            <a:extLst>
              <a:ext uri="{FF2B5EF4-FFF2-40B4-BE49-F238E27FC236}">
                <a16:creationId xmlns:a16="http://schemas.microsoft.com/office/drawing/2014/main" id="{9A37293F-056F-ED48-B9F0-04C78538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538" y="1386816"/>
            <a:ext cx="1047044" cy="104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64E3327-BC39-E544-A437-AFA20FA6A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3048" y="3975257"/>
            <a:ext cx="1276350" cy="127635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A79C6DC9-160E-1C41-80BF-E1B79FBA0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0918" y="4337340"/>
            <a:ext cx="1276350" cy="127635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E78F9E8-C769-6E42-8EA2-710013893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4407" y="4177980"/>
            <a:ext cx="1276350" cy="1276350"/>
          </a:xfrm>
          <a:prstGeom prst="rect">
            <a:avLst/>
          </a:prstGeom>
        </p:spPr>
      </p:pic>
      <p:pic>
        <p:nvPicPr>
          <p:cNvPr id="35" name="Picture 2" descr="CNCF Branding | Argo">
            <a:extLst>
              <a:ext uri="{FF2B5EF4-FFF2-40B4-BE49-F238E27FC236}">
                <a16:creationId xmlns:a16="http://schemas.microsoft.com/office/drawing/2014/main" id="{1F3BB23C-5FB6-DE4B-A08F-F78C313C8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73" y="2220674"/>
            <a:ext cx="871582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Down Arrow 35">
            <a:extLst>
              <a:ext uri="{FF2B5EF4-FFF2-40B4-BE49-F238E27FC236}">
                <a16:creationId xmlns:a16="http://schemas.microsoft.com/office/drawing/2014/main" id="{83E2D404-00DC-EE48-8F05-F9382C4EEAF3}"/>
              </a:ext>
            </a:extLst>
          </p:cNvPr>
          <p:cNvSpPr/>
          <p:nvPr/>
        </p:nvSpPr>
        <p:spPr>
          <a:xfrm rot="1167047">
            <a:off x="6556304" y="3653638"/>
            <a:ext cx="214489" cy="564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DB7C3037-C32C-9145-9DE3-6C28C8D7F8BE}"/>
              </a:ext>
            </a:extLst>
          </p:cNvPr>
          <p:cNvSpPr/>
          <p:nvPr/>
        </p:nvSpPr>
        <p:spPr>
          <a:xfrm rot="19992960">
            <a:off x="7540674" y="3754846"/>
            <a:ext cx="214489" cy="564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129C7DC2-9159-4748-A154-E778C0E51885}"/>
              </a:ext>
            </a:extLst>
          </p:cNvPr>
          <p:cNvSpPr/>
          <p:nvPr/>
        </p:nvSpPr>
        <p:spPr>
          <a:xfrm rot="18449644">
            <a:off x="8393117" y="3593403"/>
            <a:ext cx="214489" cy="564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9" name="Picture 2" descr="CNCF Branding | Helm">
            <a:extLst>
              <a:ext uri="{FF2B5EF4-FFF2-40B4-BE49-F238E27FC236}">
                <a16:creationId xmlns:a16="http://schemas.microsoft.com/office/drawing/2014/main" id="{0329FB09-D2AF-D44E-900F-20436D57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45" y="2472243"/>
            <a:ext cx="1526648" cy="176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Down Arrow 39">
            <a:extLst>
              <a:ext uri="{FF2B5EF4-FFF2-40B4-BE49-F238E27FC236}">
                <a16:creationId xmlns:a16="http://schemas.microsoft.com/office/drawing/2014/main" id="{96772C40-1715-5E44-8F07-B83DEDC86E6A}"/>
              </a:ext>
            </a:extLst>
          </p:cNvPr>
          <p:cNvSpPr/>
          <p:nvPr/>
        </p:nvSpPr>
        <p:spPr>
          <a:xfrm rot="5400000">
            <a:off x="4893111" y="1759793"/>
            <a:ext cx="250374" cy="22794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1" name="Graphic 40" descr="Eye with solid fill">
            <a:extLst>
              <a:ext uri="{FF2B5EF4-FFF2-40B4-BE49-F238E27FC236}">
                <a16:creationId xmlns:a16="http://schemas.microsoft.com/office/drawing/2014/main" id="{6E9A691F-5B83-124B-B74D-AADF5CB11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2044" y="3007793"/>
            <a:ext cx="395702" cy="395702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B11FDEE-FAF5-0B4D-8BDB-12E630333203}"/>
              </a:ext>
            </a:extLst>
          </p:cNvPr>
          <p:cNvSpPr/>
          <p:nvPr/>
        </p:nvSpPr>
        <p:spPr>
          <a:xfrm>
            <a:off x="1404235" y="4390441"/>
            <a:ext cx="2223911" cy="8683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Deployment Templates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9E56B7B4-0F7C-EB41-98E1-DEE8B828ACE2}"/>
              </a:ext>
            </a:extLst>
          </p:cNvPr>
          <p:cNvSpPr/>
          <p:nvPr/>
        </p:nvSpPr>
        <p:spPr>
          <a:xfrm rot="16200000">
            <a:off x="4675135" y="4038329"/>
            <a:ext cx="250373" cy="1572577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45081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427A-AE1F-1F4F-8EFD-5C31D89F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46278"/>
            <a:ext cx="9603623" cy="419529"/>
          </a:xfrm>
        </p:spPr>
        <p:txBody>
          <a:bodyPr/>
          <a:lstStyle/>
          <a:p>
            <a:r>
              <a:rPr lang="en-DE" dirty="0"/>
              <a:t>CI / CD – Überblick</a:t>
            </a:r>
          </a:p>
        </p:txBody>
      </p:sp>
      <p:pic>
        <p:nvPicPr>
          <p:cNvPr id="17" name="Picture 20" descr="Bildergebnis für helm chart logo">
            <a:extLst>
              <a:ext uri="{FF2B5EF4-FFF2-40B4-BE49-F238E27FC236}">
                <a16:creationId xmlns:a16="http://schemas.microsoft.com/office/drawing/2014/main" id="{BB8104F6-A5E7-BE48-8DC8-0C8C83A77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909" y="1957567"/>
            <a:ext cx="879378" cy="87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ECCF483-6759-CC44-A979-0D114C0DE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8857" y="1286700"/>
            <a:ext cx="625483" cy="62548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E999916-76AF-F546-A4FD-CA449B19E782}"/>
              </a:ext>
            </a:extLst>
          </p:cNvPr>
          <p:cNvSpPr/>
          <p:nvPr/>
        </p:nvSpPr>
        <p:spPr>
          <a:xfrm>
            <a:off x="957620" y="4276624"/>
            <a:ext cx="1055511" cy="8634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2ADC9BAD-3CE6-8443-973A-C073AB64C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17" y="4351411"/>
            <a:ext cx="706971" cy="70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FF08C6C-5727-6B4A-BC46-9FCBBF974A97}"/>
              </a:ext>
            </a:extLst>
          </p:cNvPr>
          <p:cNvSpPr txBox="1"/>
          <p:nvPr/>
        </p:nvSpPr>
        <p:spPr>
          <a:xfrm>
            <a:off x="815194" y="5201446"/>
            <a:ext cx="136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App Repo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D4BB91-565E-CD4A-98DA-0552B4C83EFD}"/>
              </a:ext>
            </a:extLst>
          </p:cNvPr>
          <p:cNvGrpSpPr/>
          <p:nvPr/>
        </p:nvGrpSpPr>
        <p:grpSpPr>
          <a:xfrm>
            <a:off x="3002151" y="4771078"/>
            <a:ext cx="969615" cy="677267"/>
            <a:chOff x="3769392" y="2771515"/>
            <a:chExt cx="969615" cy="677267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5F51F54-80EC-0041-8CC2-91E87D6E1941}"/>
                </a:ext>
              </a:extLst>
            </p:cNvPr>
            <p:cNvSpPr/>
            <p:nvPr/>
          </p:nvSpPr>
          <p:spPr>
            <a:xfrm>
              <a:off x="3769392" y="2771515"/>
              <a:ext cx="969615" cy="67726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4" name="Picture 8" descr="Bildergebnis für artifactory logo">
              <a:extLst>
                <a:ext uri="{FF2B5EF4-FFF2-40B4-BE49-F238E27FC236}">
                  <a16:creationId xmlns:a16="http://schemas.microsoft.com/office/drawing/2014/main" id="{279CFFBC-468C-3741-B6BA-A289DD2B2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6779" y="2859774"/>
              <a:ext cx="466041" cy="534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B9DF8D6-A3A4-F94A-8224-863FA0F5F5A1}"/>
              </a:ext>
            </a:extLst>
          </p:cNvPr>
          <p:cNvSpPr txBox="1"/>
          <p:nvPr/>
        </p:nvSpPr>
        <p:spPr>
          <a:xfrm>
            <a:off x="2846735" y="5436290"/>
            <a:ext cx="136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Artifactory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1457F93-69D7-624F-80F6-B1C78E6595F2}"/>
              </a:ext>
            </a:extLst>
          </p:cNvPr>
          <p:cNvSpPr/>
          <p:nvPr/>
        </p:nvSpPr>
        <p:spPr>
          <a:xfrm>
            <a:off x="2308030" y="4633062"/>
            <a:ext cx="484917" cy="20662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B1D60C6F-4642-064E-9451-CD78BCE1EE2A}"/>
              </a:ext>
            </a:extLst>
          </p:cNvPr>
          <p:cNvSpPr/>
          <p:nvPr/>
        </p:nvSpPr>
        <p:spPr>
          <a:xfrm rot="19889834" flipV="1">
            <a:off x="2916294" y="2819450"/>
            <a:ext cx="1545674" cy="24186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EF5303-7FAB-494C-A362-4286E67A64EA}"/>
              </a:ext>
            </a:extLst>
          </p:cNvPr>
          <p:cNvGrpSpPr/>
          <p:nvPr/>
        </p:nvGrpSpPr>
        <p:grpSpPr>
          <a:xfrm>
            <a:off x="3007924" y="4032573"/>
            <a:ext cx="969615" cy="677267"/>
            <a:chOff x="3072860" y="3163832"/>
            <a:chExt cx="969615" cy="677267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BF842D2-F564-9C47-BC97-B2AAD579C590}"/>
                </a:ext>
              </a:extLst>
            </p:cNvPr>
            <p:cNvSpPr/>
            <p:nvPr/>
          </p:nvSpPr>
          <p:spPr>
            <a:xfrm>
              <a:off x="3072860" y="3163832"/>
              <a:ext cx="969615" cy="67726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14780C4-E1CF-CC48-B6F9-686214E16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22091" y="3244641"/>
              <a:ext cx="871152" cy="548906"/>
            </a:xfrm>
            <a:prstGeom prst="rect">
              <a:avLst/>
            </a:prstGeom>
          </p:spPr>
        </p:pic>
      </p:grpSp>
      <p:pic>
        <p:nvPicPr>
          <p:cNvPr id="45" name="Picture 2" descr="CNCF Branding | Argo">
            <a:extLst>
              <a:ext uri="{FF2B5EF4-FFF2-40B4-BE49-F238E27FC236}">
                <a16:creationId xmlns:a16="http://schemas.microsoft.com/office/drawing/2014/main" id="{F0063C57-FD97-B344-9027-2B9D01892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175" y="2904465"/>
            <a:ext cx="871582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ight Arrow 45">
            <a:extLst>
              <a:ext uri="{FF2B5EF4-FFF2-40B4-BE49-F238E27FC236}">
                <a16:creationId xmlns:a16="http://schemas.microsoft.com/office/drawing/2014/main" id="{5DBC2C0D-B28C-FF4A-B608-2AC6C2387DD0}"/>
              </a:ext>
            </a:extLst>
          </p:cNvPr>
          <p:cNvSpPr/>
          <p:nvPr/>
        </p:nvSpPr>
        <p:spPr>
          <a:xfrm rot="12391845" flipV="1">
            <a:off x="6701800" y="2618522"/>
            <a:ext cx="1545674" cy="24186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7" name="Picture 2" descr="Bildergebnis für kubernetes logo">
            <a:extLst>
              <a:ext uri="{FF2B5EF4-FFF2-40B4-BE49-F238E27FC236}">
                <a16:creationId xmlns:a16="http://schemas.microsoft.com/office/drawing/2014/main" id="{E980AFCE-7DDB-8D41-A3DD-35F1C0538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549" y="4243666"/>
            <a:ext cx="1047044" cy="104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858FF84-3B45-2248-ACC1-E13359648771}"/>
              </a:ext>
            </a:extLst>
          </p:cNvPr>
          <p:cNvSpPr txBox="1"/>
          <p:nvPr/>
        </p:nvSpPr>
        <p:spPr>
          <a:xfrm>
            <a:off x="10327824" y="5290710"/>
            <a:ext cx="136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Cluster</a:t>
            </a: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44D6E72-1D42-164F-B05C-D36977113351}"/>
              </a:ext>
            </a:extLst>
          </p:cNvPr>
          <p:cNvSpPr/>
          <p:nvPr/>
        </p:nvSpPr>
        <p:spPr>
          <a:xfrm rot="2351248" flipV="1">
            <a:off x="9360902" y="3961569"/>
            <a:ext cx="908445" cy="27785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8C4148D-21D9-CF4F-8E2B-A090AAF6A07B}"/>
              </a:ext>
            </a:extLst>
          </p:cNvPr>
          <p:cNvGrpSpPr/>
          <p:nvPr/>
        </p:nvGrpSpPr>
        <p:grpSpPr>
          <a:xfrm>
            <a:off x="5301633" y="3341307"/>
            <a:ext cx="706971" cy="3036060"/>
            <a:chOff x="5406168" y="3039036"/>
            <a:chExt cx="706971" cy="303606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20D235F-9FD6-214E-86F3-F73F224EB7BD}"/>
                </a:ext>
              </a:extLst>
            </p:cNvPr>
            <p:cNvSpPr/>
            <p:nvPr/>
          </p:nvSpPr>
          <p:spPr>
            <a:xfrm>
              <a:off x="5406168" y="3039036"/>
              <a:ext cx="706971" cy="30360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51" name="Graphic 50" descr="Building Brick Wall with solid fill">
              <a:extLst>
                <a:ext uri="{FF2B5EF4-FFF2-40B4-BE49-F238E27FC236}">
                  <a16:creationId xmlns:a16="http://schemas.microsoft.com/office/drawing/2014/main" id="{8A916BF5-9E23-2E47-9B59-4C863E88D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54239" y="4195698"/>
              <a:ext cx="617516" cy="617516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C83BEE4-0DD5-0E41-9220-329F53262656}"/>
              </a:ext>
            </a:extLst>
          </p:cNvPr>
          <p:cNvGrpSpPr/>
          <p:nvPr/>
        </p:nvGrpSpPr>
        <p:grpSpPr>
          <a:xfrm>
            <a:off x="7756045" y="4547773"/>
            <a:ext cx="1364493" cy="906812"/>
            <a:chOff x="3072860" y="3163832"/>
            <a:chExt cx="969615" cy="677267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AC913388-1172-F148-987F-2D3070F24C01}"/>
                </a:ext>
              </a:extLst>
            </p:cNvPr>
            <p:cNvSpPr/>
            <p:nvPr/>
          </p:nvSpPr>
          <p:spPr>
            <a:xfrm>
              <a:off x="3072860" y="3163832"/>
              <a:ext cx="969615" cy="67726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5512E06-5BB8-934F-A621-4056586F8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22091" y="3244641"/>
              <a:ext cx="871152" cy="548906"/>
            </a:xfrm>
            <a:prstGeom prst="rect">
              <a:avLst/>
            </a:prstGeom>
          </p:spPr>
        </p:pic>
      </p:grpSp>
      <p:sp>
        <p:nvSpPr>
          <p:cNvPr id="59" name="Right Arrow 58">
            <a:extLst>
              <a:ext uri="{FF2B5EF4-FFF2-40B4-BE49-F238E27FC236}">
                <a16:creationId xmlns:a16="http://schemas.microsoft.com/office/drawing/2014/main" id="{AB223203-BDC9-354E-98D3-30BD184EAFAE}"/>
              </a:ext>
            </a:extLst>
          </p:cNvPr>
          <p:cNvSpPr/>
          <p:nvPr/>
        </p:nvSpPr>
        <p:spPr>
          <a:xfrm flipV="1">
            <a:off x="9281958" y="4862252"/>
            <a:ext cx="908445" cy="27785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63308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427A-AE1F-1F4F-8EFD-5C31D89F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61270"/>
            <a:ext cx="9603623" cy="419529"/>
          </a:xfrm>
        </p:spPr>
        <p:txBody>
          <a:bodyPr/>
          <a:lstStyle/>
          <a:p>
            <a:r>
              <a:rPr lang="en-DE" dirty="0"/>
              <a:t>Ausblick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35FE7-054B-2146-9E0F-FFAC3E73DC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231861" y="2489200"/>
            <a:ext cx="9728278" cy="1879600"/>
          </a:xfrm>
        </p:spPr>
        <p:txBody>
          <a:bodyPr/>
          <a:lstStyle/>
          <a:p>
            <a:pPr algn="ctr"/>
            <a:r>
              <a:rPr lang="en-DE" sz="3200" b="1" dirty="0">
                <a:solidFill>
                  <a:srgbClr val="575756"/>
                </a:solidFill>
              </a:rPr>
              <a:t>Wie definiere ich meine </a:t>
            </a:r>
            <a:r>
              <a:rPr lang="en-DE" sz="3200" b="1" dirty="0">
                <a:solidFill>
                  <a:srgbClr val="0997C4"/>
                </a:solidFill>
              </a:rPr>
              <a:t>Infrastruktur</a:t>
            </a:r>
            <a:br>
              <a:rPr lang="en-DE" sz="3200" b="1" dirty="0">
                <a:solidFill>
                  <a:srgbClr val="575756"/>
                </a:solidFill>
              </a:rPr>
            </a:br>
            <a:r>
              <a:rPr lang="en-DE" sz="3200" b="1" dirty="0">
                <a:solidFill>
                  <a:srgbClr val="575756"/>
                </a:solidFill>
              </a:rPr>
              <a:t>und verwalte eine </a:t>
            </a:r>
            <a:r>
              <a:rPr lang="en-DE" sz="3200" b="1" dirty="0">
                <a:solidFill>
                  <a:srgbClr val="0997C4"/>
                </a:solidFill>
              </a:rPr>
              <a:t>Vielzahl</a:t>
            </a:r>
            <a:r>
              <a:rPr lang="en-DE" sz="3200" b="1" dirty="0">
                <a:solidFill>
                  <a:srgbClr val="575756"/>
                </a:solidFill>
              </a:rPr>
              <a:t> an Deployments</a:t>
            </a:r>
            <a:br>
              <a:rPr lang="en-DE" sz="3200" b="1" dirty="0">
                <a:solidFill>
                  <a:srgbClr val="575756"/>
                </a:solidFill>
              </a:rPr>
            </a:br>
            <a:r>
              <a:rPr lang="en-DE" sz="3200" b="1" dirty="0">
                <a:solidFill>
                  <a:srgbClr val="575756"/>
                </a:solidFill>
              </a:rPr>
              <a:t>die bei Bedarf </a:t>
            </a:r>
            <a:r>
              <a:rPr lang="en-DE" sz="3200" b="1" dirty="0">
                <a:solidFill>
                  <a:srgbClr val="0997C4"/>
                </a:solidFill>
              </a:rPr>
              <a:t>skalierbar</a:t>
            </a:r>
            <a:r>
              <a:rPr lang="en-DE" sz="3200" b="1" dirty="0">
                <a:solidFill>
                  <a:srgbClr val="575756"/>
                </a:solidFill>
              </a:rPr>
              <a:t> sind?</a:t>
            </a:r>
          </a:p>
        </p:txBody>
      </p:sp>
    </p:spTree>
    <p:extLst>
      <p:ext uri="{BB962C8B-B14F-4D97-AF65-F5344CB8AC3E}">
        <p14:creationId xmlns:p14="http://schemas.microsoft.com/office/powerpoint/2010/main" val="3795245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427A-AE1F-1F4F-8EFD-5C31D89F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61270"/>
            <a:ext cx="9603623" cy="419529"/>
          </a:xfrm>
        </p:spPr>
        <p:txBody>
          <a:bodyPr/>
          <a:lstStyle/>
          <a:p>
            <a:r>
              <a:rPr lang="en-DE" dirty="0"/>
              <a:t>Kubernetes</a:t>
            </a:r>
          </a:p>
        </p:txBody>
      </p:sp>
      <p:pic>
        <p:nvPicPr>
          <p:cNvPr id="6" name="Picture 2" descr="Bildergebnis für kubernetes logo">
            <a:extLst>
              <a:ext uri="{FF2B5EF4-FFF2-40B4-BE49-F238E27FC236}">
                <a16:creationId xmlns:a16="http://schemas.microsoft.com/office/drawing/2014/main" id="{96DEC5DE-6B29-AF48-86AF-3A697D553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2" y="3217995"/>
            <a:ext cx="1047044" cy="104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4" descr="Components of Kubernetes">
            <a:extLst>
              <a:ext uri="{FF2B5EF4-FFF2-40B4-BE49-F238E27FC236}">
                <a16:creationId xmlns:a16="http://schemas.microsoft.com/office/drawing/2014/main" id="{EDA9D561-4389-464C-AE07-4BEBA026E6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5891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6DF94FC-94C3-9E43-8BFF-ADDD9EA71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3310" y="1554000"/>
            <a:ext cx="10032795" cy="467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46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316221-6F43-7D4F-8A91-851F0140EE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Workshop - Basics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EF21B4-0903-F145-82F9-50B7FD920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3305333"/>
            <a:ext cx="77470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817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427A-AE1F-1F4F-8EFD-5C31D89F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61270"/>
            <a:ext cx="9603623" cy="419529"/>
          </a:xfrm>
        </p:spPr>
        <p:txBody>
          <a:bodyPr/>
          <a:lstStyle/>
          <a:p>
            <a:r>
              <a:rPr lang="en-DE"/>
              <a:t>Motivation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35FE7-054B-2146-9E0F-FFAC3E73DCF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231861" y="2489200"/>
            <a:ext cx="9728278" cy="1879600"/>
          </a:xfrm>
        </p:spPr>
        <p:txBody>
          <a:bodyPr/>
          <a:lstStyle/>
          <a:p>
            <a:pPr algn="ctr"/>
            <a:r>
              <a:rPr lang="en-DE" sz="3200" b="1" dirty="0">
                <a:solidFill>
                  <a:srgbClr val="575756"/>
                </a:solidFill>
              </a:rPr>
              <a:t>Wie kann ich ein </a:t>
            </a:r>
            <a:r>
              <a:rPr lang="en-DE" sz="3200" b="1" dirty="0">
                <a:solidFill>
                  <a:srgbClr val="0997C4"/>
                </a:solidFill>
              </a:rPr>
              <a:t>Zielsystem</a:t>
            </a:r>
            <a:r>
              <a:rPr lang="en-DE" sz="3200" b="1" dirty="0">
                <a:solidFill>
                  <a:srgbClr val="575756"/>
                </a:solidFill>
              </a:rPr>
              <a:t> so konfigurieren, </a:t>
            </a:r>
          </a:p>
          <a:p>
            <a:pPr algn="ctr"/>
            <a:r>
              <a:rPr lang="en-DE" sz="3200" b="1" dirty="0">
                <a:solidFill>
                  <a:srgbClr val="575756"/>
                </a:solidFill>
              </a:rPr>
              <a:t>dass alle </a:t>
            </a:r>
            <a:r>
              <a:rPr lang="en-DE" sz="3200" b="1" dirty="0">
                <a:solidFill>
                  <a:srgbClr val="0997C4"/>
                </a:solidFill>
              </a:rPr>
              <a:t>Abhängigkeiten</a:t>
            </a:r>
            <a:r>
              <a:rPr lang="en-DE" sz="3200" b="1" dirty="0">
                <a:solidFill>
                  <a:srgbClr val="575756"/>
                </a:solidFill>
              </a:rPr>
              <a:t> erfüllt sind </a:t>
            </a:r>
          </a:p>
          <a:p>
            <a:pPr algn="ctr"/>
            <a:r>
              <a:rPr lang="en-DE" sz="3200" b="1" dirty="0">
                <a:solidFill>
                  <a:srgbClr val="575756"/>
                </a:solidFill>
              </a:rPr>
              <a:t>und meine </a:t>
            </a:r>
            <a:r>
              <a:rPr lang="en-DE" sz="3200" b="1" dirty="0">
                <a:solidFill>
                  <a:srgbClr val="0997C4"/>
                </a:solidFill>
              </a:rPr>
              <a:t>Anwendung</a:t>
            </a:r>
            <a:r>
              <a:rPr lang="en-DE" sz="3200" b="1" dirty="0">
                <a:solidFill>
                  <a:srgbClr val="575756"/>
                </a:solidFill>
              </a:rPr>
              <a:t> darauf lauffähig ist?</a:t>
            </a:r>
          </a:p>
        </p:txBody>
      </p:sp>
    </p:spTree>
    <p:extLst>
      <p:ext uri="{BB962C8B-B14F-4D97-AF65-F5344CB8AC3E}">
        <p14:creationId xmlns:p14="http://schemas.microsoft.com/office/powerpoint/2010/main" val="1684581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427A-AE1F-1F4F-8EFD-5C31D89F4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Historie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65E82-2C13-B74C-97B3-C8823D70C9D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DE" dirty="0"/>
              <a:t>Typische Möglichkeiten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BAE838F-864F-7346-B62B-EF2833A94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7950" y="1634639"/>
            <a:ext cx="1163403" cy="1168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99D03F2-7EFD-8547-88B6-55F929DC6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2953" y="3274110"/>
            <a:ext cx="1163403" cy="11645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FE69722-D053-E04F-AF8C-ED5B8D5DCB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7956" y="4834789"/>
            <a:ext cx="1168400" cy="1168400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06D84B-51D8-244E-9EE3-B657C3371F83}"/>
              </a:ext>
            </a:extLst>
          </p:cNvPr>
          <p:cNvSpPr txBox="1">
            <a:spLocks/>
          </p:cNvSpPr>
          <p:nvPr/>
        </p:nvSpPr>
        <p:spPr>
          <a:xfrm>
            <a:off x="5513883" y="2014184"/>
            <a:ext cx="1999108" cy="6308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3600">
                <a:solidFill>
                  <a:srgbClr val="575756"/>
                </a:solidFill>
              </a:rPr>
              <a:t>Installer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21E989B-C2DF-B04A-BCC9-41D62A94C27B}"/>
              </a:ext>
            </a:extLst>
          </p:cNvPr>
          <p:cNvSpPr txBox="1">
            <a:spLocks/>
          </p:cNvSpPr>
          <p:nvPr/>
        </p:nvSpPr>
        <p:spPr>
          <a:xfrm>
            <a:off x="5513883" y="3596351"/>
            <a:ext cx="1411573" cy="6308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3600">
                <a:solidFill>
                  <a:srgbClr val="575756"/>
                </a:solidFill>
              </a:rPr>
              <a:t>VM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5386F23-B20B-F140-8994-DED509B0697C}"/>
              </a:ext>
            </a:extLst>
          </p:cNvPr>
          <p:cNvSpPr txBox="1">
            <a:spLocks/>
          </p:cNvSpPr>
          <p:nvPr/>
        </p:nvSpPr>
        <p:spPr>
          <a:xfrm>
            <a:off x="5474329" y="5103570"/>
            <a:ext cx="4077324" cy="6308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57575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3600">
                <a:solidFill>
                  <a:srgbClr val="575756"/>
                </a:solidFill>
              </a:rPr>
              <a:t>Linux Container</a:t>
            </a:r>
          </a:p>
        </p:txBody>
      </p:sp>
    </p:spTree>
    <p:extLst>
      <p:ext uri="{BB962C8B-B14F-4D97-AF65-F5344CB8AC3E}">
        <p14:creationId xmlns:p14="http://schemas.microsoft.com/office/powerpoint/2010/main" val="1961415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427A-AE1F-1F4F-8EFD-5C31D89F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46278"/>
            <a:ext cx="9603623" cy="419529"/>
          </a:xfrm>
        </p:spPr>
        <p:txBody>
          <a:bodyPr/>
          <a:lstStyle/>
          <a:p>
            <a:r>
              <a:rPr lang="en-DE" dirty="0"/>
              <a:t>Installer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BAE838F-864F-7346-B62B-EF2833A94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4554" y="2844800"/>
            <a:ext cx="1163403" cy="116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1780D3-F240-264C-9C50-858C8B557BE3}"/>
              </a:ext>
            </a:extLst>
          </p:cNvPr>
          <p:cNvSpPr txBox="1"/>
          <p:nvPr/>
        </p:nvSpPr>
        <p:spPr>
          <a:xfrm>
            <a:off x="2477957" y="1864791"/>
            <a:ext cx="79654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DE" sz="2000" b="1" dirty="0"/>
              <a:t>Entpackt Anwendungen und installiert ggf. Abhängigkeiten</a:t>
            </a:r>
          </a:p>
          <a:p>
            <a:pPr lvl="1"/>
            <a:endParaRPr lang="en-DE" sz="2000" dirty="0"/>
          </a:p>
          <a:p>
            <a:pPr lvl="1"/>
            <a:r>
              <a:rPr lang="en-DE" sz="2000" b="1" dirty="0"/>
              <a:t>Vorteil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K</a:t>
            </a:r>
            <a:r>
              <a:rPr lang="en-DE" sz="2000" dirty="0"/>
              <a:t>ompakt – App Dateien sind in Archiv komprimiert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sz="2000" dirty="0"/>
              <a:t>Interkativ – Kann Optionen vorschlagen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2000" dirty="0"/>
          </a:p>
          <a:p>
            <a:pPr lvl="1"/>
            <a:r>
              <a:rPr lang="en-DE" sz="2000" b="1" dirty="0"/>
              <a:t>Nachteil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sz="2000" dirty="0"/>
              <a:t>Interaktiv – Nutzer notwendig</a:t>
            </a:r>
            <a:endParaRPr lang="en-GB" sz="2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2000" dirty="0"/>
              <a:t>U</a:t>
            </a:r>
            <a:r>
              <a:rPr lang="en-DE" sz="2000" dirty="0"/>
              <a:t>nverhersehbarkeit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DE" sz="2000" dirty="0"/>
              <a:t>Unterschiedliche Ausgangslagen des Systems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DE" sz="2000" dirty="0"/>
              <a:t>Unbekannte parallel installierte Abhängigkeiten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DE" sz="2000" dirty="0"/>
              <a:t>Falsch gewählte Optionen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sz="2000" dirty="0"/>
              <a:t>Skaliert nicht</a:t>
            </a:r>
          </a:p>
          <a:p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3510981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427A-AE1F-1F4F-8EFD-5C31D89F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31288"/>
            <a:ext cx="9603623" cy="419529"/>
          </a:xfrm>
        </p:spPr>
        <p:txBody>
          <a:bodyPr/>
          <a:lstStyle/>
          <a:p>
            <a:r>
              <a:rPr lang="en-DE" dirty="0"/>
              <a:t>Virtuelle Maschine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780D3-F240-264C-9C50-858C8B557BE3}"/>
              </a:ext>
            </a:extLst>
          </p:cNvPr>
          <p:cNvSpPr txBox="1"/>
          <p:nvPr/>
        </p:nvSpPr>
        <p:spPr>
          <a:xfrm>
            <a:off x="2477957" y="1536174"/>
            <a:ext cx="839948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DE" sz="2000" b="1" dirty="0"/>
              <a:t>Virtuelle Computer mit Funktionen eines physischen Rechners (Hardware Simulation)</a:t>
            </a:r>
          </a:p>
          <a:p>
            <a:pPr lvl="1"/>
            <a:endParaRPr lang="en-DE" sz="2000" dirty="0"/>
          </a:p>
          <a:p>
            <a:pPr lvl="1"/>
            <a:r>
              <a:rPr lang="en-DE" sz="2000" b="1" dirty="0"/>
              <a:t>Vorteil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Sandbox – </a:t>
            </a:r>
            <a:r>
              <a:rPr lang="en-GB" sz="2000" dirty="0" err="1"/>
              <a:t>Hohe</a:t>
            </a:r>
            <a:r>
              <a:rPr lang="en-GB" sz="2000" dirty="0"/>
              <a:t> Isolation und </a:t>
            </a:r>
            <a:r>
              <a:rPr lang="en-GB" sz="2000" dirty="0" err="1"/>
              <a:t>Sicherheit</a:t>
            </a: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Wiederherstellbar</a:t>
            </a:r>
            <a:r>
              <a:rPr lang="en-GB" sz="2000" dirty="0"/>
              <a:t> – (Disaster) Recovery (ISO)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Hohe</a:t>
            </a:r>
            <a:r>
              <a:rPr lang="en-GB" sz="2000" dirty="0"/>
              <a:t> </a:t>
            </a:r>
            <a:r>
              <a:rPr lang="en-GB" sz="2000" dirty="0" err="1"/>
              <a:t>Reproduzierbarkeit</a:t>
            </a: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Skalierbarkeit</a:t>
            </a: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2000" dirty="0"/>
          </a:p>
          <a:p>
            <a:pPr lvl="1"/>
            <a:r>
              <a:rPr lang="en-DE" sz="2000" b="1" dirty="0"/>
              <a:t>Nachteil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Konfigurationskomplexität</a:t>
            </a:r>
            <a:r>
              <a:rPr lang="en-GB" sz="2000" dirty="0"/>
              <a:t> - </a:t>
            </a:r>
            <a:r>
              <a:rPr lang="en-GB" sz="2000" dirty="0" err="1"/>
              <a:t>Vollinstallation</a:t>
            </a:r>
            <a:r>
              <a:rPr lang="en-GB" sz="2000" dirty="0"/>
              <a:t> &amp; </a:t>
            </a:r>
            <a:r>
              <a:rPr lang="en-GB" sz="2000" dirty="0" err="1"/>
              <a:t>Konfiguration</a:t>
            </a: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Größe</a:t>
            </a:r>
            <a:r>
              <a:rPr lang="en-GB" sz="2000" dirty="0"/>
              <a:t> – </a:t>
            </a:r>
            <a:r>
              <a:rPr lang="en-GB" sz="2000" dirty="0" err="1"/>
              <a:t>Komplettes</a:t>
            </a:r>
            <a:r>
              <a:rPr lang="en-GB" sz="2000" dirty="0"/>
              <a:t> </a:t>
            </a:r>
            <a:r>
              <a:rPr lang="en-GB" sz="2000" dirty="0" err="1"/>
              <a:t>Systemabbild</a:t>
            </a:r>
            <a:r>
              <a:rPr lang="en-GB" sz="2000" dirty="0"/>
              <a:t> </a:t>
            </a:r>
            <a:r>
              <a:rPr lang="en-GB" sz="2000" dirty="0" err="1"/>
              <a:t>inkl</a:t>
            </a:r>
            <a:r>
              <a:rPr lang="en-GB" sz="2000" dirty="0"/>
              <a:t>. </a:t>
            </a:r>
            <a:r>
              <a:rPr lang="en-GB" sz="2000" dirty="0" err="1"/>
              <a:t>Applikation</a:t>
            </a:r>
            <a:r>
              <a:rPr lang="en-GB" sz="2000" dirty="0"/>
              <a:t>(</a:t>
            </a:r>
            <a:r>
              <a:rPr lang="en-GB" sz="2000" dirty="0" err="1"/>
              <a:t>en</a:t>
            </a:r>
            <a:r>
              <a:rPr lang="en-GB" sz="20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Ressourcen</a:t>
            </a:r>
            <a:r>
              <a:rPr lang="en-GB" sz="2000" dirty="0"/>
              <a:t> – </a:t>
            </a:r>
            <a:r>
              <a:rPr lang="en-GB" sz="2000" dirty="0" err="1"/>
              <a:t>Dedizierte</a:t>
            </a:r>
            <a:r>
              <a:rPr lang="en-GB" sz="2000" dirty="0"/>
              <a:t> </a:t>
            </a:r>
            <a:r>
              <a:rPr lang="en-GB" sz="2000" dirty="0" err="1"/>
              <a:t>Ressourcen</a:t>
            </a:r>
            <a:endParaRPr lang="en-DE" sz="2000" dirty="0"/>
          </a:p>
          <a:p>
            <a:endParaRPr lang="en-DE" sz="2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5199973-E5C0-6042-A77B-CCDDDA793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4554" y="2846721"/>
            <a:ext cx="1163403" cy="116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86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427A-AE1F-1F4F-8EFD-5C31D89F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46278"/>
            <a:ext cx="9603623" cy="419529"/>
          </a:xfrm>
        </p:spPr>
        <p:txBody>
          <a:bodyPr/>
          <a:lstStyle/>
          <a:p>
            <a:r>
              <a:rPr lang="en-DE" dirty="0"/>
              <a:t>Linux Container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780D3-F240-264C-9C50-858C8B557BE3}"/>
              </a:ext>
            </a:extLst>
          </p:cNvPr>
          <p:cNvSpPr txBox="1"/>
          <p:nvPr/>
        </p:nvSpPr>
        <p:spPr>
          <a:xfrm>
            <a:off x="2477957" y="1536174"/>
            <a:ext cx="83994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DE" sz="2000" b="1" dirty="0"/>
              <a:t>Kernel Sharing (Virtual Environment)</a:t>
            </a:r>
          </a:p>
          <a:p>
            <a:pPr lvl="1"/>
            <a:endParaRPr lang="en-DE" sz="2000" dirty="0"/>
          </a:p>
          <a:p>
            <a:pPr lvl="1"/>
            <a:r>
              <a:rPr lang="en-DE" sz="2000" b="1" dirty="0"/>
              <a:t>Vorteil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Prozessisolation</a:t>
            </a:r>
            <a:r>
              <a:rPr lang="en-GB" sz="2000" dirty="0"/>
              <a:t> – </a:t>
            </a:r>
            <a:r>
              <a:rPr lang="en-GB" sz="2000" dirty="0" err="1"/>
              <a:t>Getrennt</a:t>
            </a:r>
            <a:r>
              <a:rPr lang="en-GB" sz="2000" dirty="0"/>
              <a:t> von </a:t>
            </a:r>
            <a:r>
              <a:rPr lang="en-GB" sz="2000" dirty="0" err="1"/>
              <a:t>anderen</a:t>
            </a:r>
            <a:r>
              <a:rPr lang="en-GB" sz="2000" dirty="0"/>
              <a:t> </a:t>
            </a:r>
            <a:r>
              <a:rPr lang="en-GB" sz="2000" dirty="0" err="1"/>
              <a:t>Prozessen</a:t>
            </a: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Portabilität</a:t>
            </a:r>
            <a:r>
              <a:rPr lang="en-GB" sz="2000" dirty="0"/>
              <a:t> – Images: </a:t>
            </a:r>
            <a:r>
              <a:rPr lang="en-GB" sz="2000" dirty="0" err="1"/>
              <a:t>Pakete</a:t>
            </a:r>
            <a:r>
              <a:rPr lang="en-GB" sz="2000" dirty="0"/>
              <a:t> + </a:t>
            </a:r>
            <a:r>
              <a:rPr lang="en-GB" sz="2000" dirty="0" err="1"/>
              <a:t>Prozess</a:t>
            </a: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Effizienz</a:t>
            </a:r>
            <a:r>
              <a:rPr lang="en-GB" sz="2000" dirty="0"/>
              <a:t> – </a:t>
            </a:r>
            <a:r>
              <a:rPr lang="en-GB" sz="2000" dirty="0" err="1"/>
              <a:t>Weniger</a:t>
            </a:r>
            <a:r>
              <a:rPr lang="en-GB" sz="2000" dirty="0"/>
              <a:t> </a:t>
            </a:r>
            <a:r>
              <a:rPr lang="en-GB" sz="2000" dirty="0" err="1"/>
              <a:t>Ressourcen</a:t>
            </a:r>
            <a:r>
              <a:rPr lang="en-GB" sz="2000" dirty="0"/>
              <a:t> des Hosts </a:t>
            </a:r>
            <a:r>
              <a:rPr lang="en-GB" sz="2000" dirty="0" err="1"/>
              <a:t>notwendig</a:t>
            </a: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Skalierbarkeit</a:t>
            </a: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2000" dirty="0"/>
          </a:p>
          <a:p>
            <a:pPr lvl="1"/>
            <a:r>
              <a:rPr lang="en-DE" sz="2000" b="1" dirty="0"/>
              <a:t>Nachteil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Konfigurationskomplexität – Linux Kenntnisse notwendig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Bedienungskomplexität – </a:t>
            </a:r>
            <a:r>
              <a:rPr lang="de-DE" sz="2000" dirty="0" err="1"/>
              <a:t>Tooling</a:t>
            </a:r>
            <a:endParaRPr lang="en-DE" sz="2000" dirty="0"/>
          </a:p>
          <a:p>
            <a:endParaRPr lang="en-DE" sz="2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1E8F9D2-0AEC-FF45-9314-1BFC66DB5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4554" y="2844800"/>
            <a:ext cx="1168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0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427A-AE1F-1F4F-8EFD-5C31D89F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46278"/>
            <a:ext cx="9603623" cy="419529"/>
          </a:xfrm>
        </p:spPr>
        <p:txBody>
          <a:bodyPr/>
          <a:lstStyle/>
          <a:p>
            <a:r>
              <a:rPr lang="en-DE" dirty="0"/>
              <a:t>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780D3-F240-264C-9C50-858C8B557BE3}"/>
              </a:ext>
            </a:extLst>
          </p:cNvPr>
          <p:cNvSpPr txBox="1"/>
          <p:nvPr/>
        </p:nvSpPr>
        <p:spPr>
          <a:xfrm>
            <a:off x="3532897" y="1997838"/>
            <a:ext cx="42174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DE" sz="2000" b="1" dirty="0"/>
              <a:t>Erweiterung Konzept </a:t>
            </a:r>
          </a:p>
          <a:p>
            <a:pPr lvl="1"/>
            <a:r>
              <a:rPr lang="en-DE" sz="2000" b="1" dirty="0"/>
              <a:t>Linux Container</a:t>
            </a:r>
          </a:p>
          <a:p>
            <a:pPr lvl="1"/>
            <a:endParaRPr lang="en-DE" sz="2000" dirty="0"/>
          </a:p>
          <a:p>
            <a:pPr lvl="1"/>
            <a:r>
              <a:rPr lang="de-DE" sz="2000" b="1" dirty="0" err="1"/>
              <a:t>Tooling</a:t>
            </a: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Einfaches</a:t>
            </a:r>
            <a:r>
              <a:rPr lang="en-GB" sz="2000" dirty="0"/>
              <a:t> CLI Tool </a:t>
            </a:r>
            <a:r>
              <a:rPr lang="en-GB" sz="2000" dirty="0" err="1"/>
              <a:t>für</a:t>
            </a:r>
            <a:r>
              <a:rPr lang="en-GB" sz="2000" dirty="0"/>
              <a:t> Image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Public (</a:t>
            </a:r>
            <a:r>
              <a:rPr lang="en-GB" sz="2000" dirty="0" err="1"/>
              <a:t>oder</a:t>
            </a:r>
            <a:r>
              <a:rPr lang="en-GB" sz="2000" dirty="0"/>
              <a:t> Private) Repository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Daemon auf Host</a:t>
            </a:r>
          </a:p>
        </p:txBody>
      </p:sp>
      <p:pic>
        <p:nvPicPr>
          <p:cNvPr id="2050" name="Picture 2" descr="Logo - Logo Docker (402x313)">
            <a:extLst>
              <a:ext uri="{FF2B5EF4-FFF2-40B4-BE49-F238E27FC236}">
                <a16:creationId xmlns:a16="http://schemas.microsoft.com/office/drawing/2014/main" id="{7F4DDC35-2783-1443-9F69-A006E71E7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99" y="2555822"/>
            <a:ext cx="2242920" cy="174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A175AFD-296D-094B-B97E-8F27BA687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78" y="2201584"/>
            <a:ext cx="2871847" cy="287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559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427A-AE1F-1F4F-8EFD-5C31D89F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46278"/>
            <a:ext cx="9603623" cy="419529"/>
          </a:xfrm>
        </p:spPr>
        <p:txBody>
          <a:bodyPr/>
          <a:lstStyle/>
          <a:p>
            <a:r>
              <a:rPr lang="en-DE" dirty="0"/>
              <a:t>Docker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6B91F6-F97D-DA48-9406-1E6111FEE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53" y="1682073"/>
            <a:ext cx="7807294" cy="411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225770"/>
      </p:ext>
    </p:extLst>
  </p:cSld>
  <p:clrMapOvr>
    <a:masterClrMapping/>
  </p:clrMapOvr>
</p:sld>
</file>

<file path=ppt/theme/theme1.xml><?xml version="1.0" encoding="utf-8"?>
<a:theme xmlns:a="http://schemas.openxmlformats.org/drawingml/2006/main" name="1_Standardfolien">
  <a:themeElements>
    <a:clrScheme name=" ">
      <a:dk1>
        <a:srgbClr val="000000"/>
      </a:dk1>
      <a:lt1>
        <a:srgbClr val="F4F5F4"/>
      </a:lt1>
      <a:dk2>
        <a:srgbClr val="1C3202"/>
      </a:dk2>
      <a:lt2>
        <a:srgbClr val="F4F5F4"/>
      </a:lt2>
      <a:accent1>
        <a:srgbClr val="00728D"/>
      </a:accent1>
      <a:accent2>
        <a:srgbClr val="3590A6"/>
      </a:accent2>
      <a:accent3>
        <a:srgbClr val="68AEBF"/>
      </a:accent3>
      <a:accent4>
        <a:srgbClr val="97CBD6"/>
      </a:accent4>
      <a:accent5>
        <a:srgbClr val="FFDC00"/>
      </a:accent5>
      <a:accent6>
        <a:srgbClr val="F18F01"/>
      </a:accent6>
      <a:hlink>
        <a:srgbClr val="3590A6"/>
      </a:hlink>
      <a:folHlink>
        <a:srgbClr val="68AEBF"/>
      </a:folHlink>
    </a:clrScheme>
    <a:fontScheme name="Benutzerdefiniert 2">
      <a:majorFont>
        <a:latin typeface="Corbel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Handy_Mocks">
  <a:themeElements>
    <a:clrScheme name=" ">
      <a:dk1>
        <a:srgbClr val="000000"/>
      </a:dk1>
      <a:lt1>
        <a:srgbClr val="F4F5F4"/>
      </a:lt1>
      <a:dk2>
        <a:srgbClr val="1C3202"/>
      </a:dk2>
      <a:lt2>
        <a:srgbClr val="F4F5F4"/>
      </a:lt2>
      <a:accent1>
        <a:srgbClr val="00728D"/>
      </a:accent1>
      <a:accent2>
        <a:srgbClr val="3590A6"/>
      </a:accent2>
      <a:accent3>
        <a:srgbClr val="68AEBF"/>
      </a:accent3>
      <a:accent4>
        <a:srgbClr val="97CBD6"/>
      </a:accent4>
      <a:accent5>
        <a:srgbClr val="FFDC00"/>
      </a:accent5>
      <a:accent6>
        <a:srgbClr val="F18F01"/>
      </a:accent6>
      <a:hlink>
        <a:srgbClr val="3590A6"/>
      </a:hlink>
      <a:folHlink>
        <a:srgbClr val="68AEBF"/>
      </a:folHlink>
    </a:clrScheme>
    <a:fontScheme name="Benutzerdefiniert 2">
      <a:majorFont>
        <a:latin typeface="Corbel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Bildschirm_Mocks">
  <a:themeElements>
    <a:clrScheme name=" ">
      <a:dk1>
        <a:srgbClr val="000000"/>
      </a:dk1>
      <a:lt1>
        <a:srgbClr val="F4F5F4"/>
      </a:lt1>
      <a:dk2>
        <a:srgbClr val="1C3202"/>
      </a:dk2>
      <a:lt2>
        <a:srgbClr val="F4F5F4"/>
      </a:lt2>
      <a:accent1>
        <a:srgbClr val="00728D"/>
      </a:accent1>
      <a:accent2>
        <a:srgbClr val="3590A6"/>
      </a:accent2>
      <a:accent3>
        <a:srgbClr val="68AEBF"/>
      </a:accent3>
      <a:accent4>
        <a:srgbClr val="97CBD6"/>
      </a:accent4>
      <a:accent5>
        <a:srgbClr val="FFDC00"/>
      </a:accent5>
      <a:accent6>
        <a:srgbClr val="F18F01"/>
      </a:accent6>
      <a:hlink>
        <a:srgbClr val="3590A6"/>
      </a:hlink>
      <a:folHlink>
        <a:srgbClr val="68AEBF"/>
      </a:folHlink>
    </a:clrScheme>
    <a:fontScheme name="Benutzerdefiniert 2">
      <a:majorFont>
        <a:latin typeface="Corbel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Storytelling">
  <a:themeElements>
    <a:clrScheme name=" ">
      <a:dk1>
        <a:srgbClr val="000000"/>
      </a:dk1>
      <a:lt1>
        <a:srgbClr val="F4F5F4"/>
      </a:lt1>
      <a:dk2>
        <a:srgbClr val="1C3202"/>
      </a:dk2>
      <a:lt2>
        <a:srgbClr val="F4F5F4"/>
      </a:lt2>
      <a:accent1>
        <a:srgbClr val="00728D"/>
      </a:accent1>
      <a:accent2>
        <a:srgbClr val="3590A6"/>
      </a:accent2>
      <a:accent3>
        <a:srgbClr val="68AEBF"/>
      </a:accent3>
      <a:accent4>
        <a:srgbClr val="97CBD6"/>
      </a:accent4>
      <a:accent5>
        <a:srgbClr val="FFDC00"/>
      </a:accent5>
      <a:accent6>
        <a:srgbClr val="F18F01"/>
      </a:accent6>
      <a:hlink>
        <a:srgbClr val="3590A6"/>
      </a:hlink>
      <a:folHlink>
        <a:srgbClr val="68AEBF"/>
      </a:folHlink>
    </a:clrScheme>
    <a:fontScheme name="Benutzerdefiniert 2">
      <a:majorFont>
        <a:latin typeface="Corbel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AE5BE8121C2645975DAD657ED0E343" ma:contentTypeVersion="7" ma:contentTypeDescription="Create a new document." ma:contentTypeScope="" ma:versionID="15563d0ab772eb5e3b8e4020c2931242">
  <xsd:schema xmlns:xsd="http://www.w3.org/2001/XMLSchema" xmlns:xs="http://www.w3.org/2001/XMLSchema" xmlns:p="http://schemas.microsoft.com/office/2006/metadata/properties" xmlns:ns2="440bef5f-66bf-41cc-b8c2-23d0fc909ea8" targetNamespace="http://schemas.microsoft.com/office/2006/metadata/properties" ma:root="true" ma:fieldsID="68701e3ce025b5b9191b6f8238ee4839" ns2:_="">
    <xsd:import namespace="440bef5f-66bf-41cc-b8c2-23d0fc909e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0bef5f-66bf-41cc-b8c2-23d0fc909e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590429-FDC0-4694-9633-0119503F4D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0bef5f-66bf-41cc-b8c2-23d0fc909e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3E2ED5-4A6C-4F60-9DC5-3413B2C05252}">
  <ds:schemaRefs>
    <ds:schemaRef ds:uri="440bef5f-66bf-41cc-b8c2-23d0fc909ea8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5D04B40-2889-4EE5-ABC4-3D66CF58E3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4694</TotalTime>
  <Words>415</Words>
  <Application>Microsoft Macintosh PowerPoint</Application>
  <PresentationFormat>Widescreen</PresentationFormat>
  <Paragraphs>134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Bradley Hand</vt:lpstr>
      <vt:lpstr>Calibri</vt:lpstr>
      <vt:lpstr>Century Gothic</vt:lpstr>
      <vt:lpstr>Corbel</vt:lpstr>
      <vt:lpstr>1_Standardfolien</vt:lpstr>
      <vt:lpstr>2_Handy_Mocks</vt:lpstr>
      <vt:lpstr>3_Bildschirm_Mocks</vt:lpstr>
      <vt:lpstr>4_Storytelling</vt:lpstr>
      <vt:lpstr>PowerPoint Presentation</vt:lpstr>
      <vt:lpstr>PowerPoint Presentation</vt:lpstr>
      <vt:lpstr>Motivation</vt:lpstr>
      <vt:lpstr>Historie</vt:lpstr>
      <vt:lpstr>Installer</vt:lpstr>
      <vt:lpstr>Virtuelle Maschine</vt:lpstr>
      <vt:lpstr>Linux Container</vt:lpstr>
      <vt:lpstr>Docker</vt:lpstr>
      <vt:lpstr>Docker</vt:lpstr>
      <vt:lpstr>Herausforderungen im Entwickleralltag</vt:lpstr>
      <vt:lpstr>Virtual Machine</vt:lpstr>
      <vt:lpstr>Docker</vt:lpstr>
      <vt:lpstr>VM vs. Docker</vt:lpstr>
      <vt:lpstr>Docker</vt:lpstr>
      <vt:lpstr>Docker</vt:lpstr>
      <vt:lpstr>Docker</vt:lpstr>
      <vt:lpstr>Docker</vt:lpstr>
      <vt:lpstr>PowerPoint Presentation</vt:lpstr>
      <vt:lpstr>Ausblick</vt:lpstr>
      <vt:lpstr>CI/CD Pipeline</vt:lpstr>
      <vt:lpstr>CI - Pipeline</vt:lpstr>
      <vt:lpstr>CD - Pipeline</vt:lpstr>
      <vt:lpstr>CI / CD – Überblick</vt:lpstr>
      <vt:lpstr>Ausblick</vt:lpstr>
      <vt:lpstr>Kubernetes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DIGITALER PRODUKTINKUBATOR</dc:title>
  <dc:subject/>
  <dc:creator>Janine Bauer</dc:creator>
  <cp:keywords/>
  <dc:description/>
  <cp:lastModifiedBy>Eugen Ananin</cp:lastModifiedBy>
  <cp:revision>2</cp:revision>
  <dcterms:created xsi:type="dcterms:W3CDTF">2019-02-07T12:46:49Z</dcterms:created>
  <dcterms:modified xsi:type="dcterms:W3CDTF">2022-03-09T18:23:58Z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0x01010061AE5BE8121C2645975DAD657ED0E343</vt:lpwstr>
  </property>
</Properties>
</file>